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61" r:id="rId3"/>
    <p:sldId id="291" r:id="rId4"/>
    <p:sldId id="280" r:id="rId5"/>
    <p:sldId id="289" r:id="rId6"/>
    <p:sldId id="264" r:id="rId7"/>
    <p:sldId id="281" r:id="rId8"/>
    <p:sldId id="282" r:id="rId9"/>
    <p:sldId id="292" r:id="rId10"/>
    <p:sldId id="294" r:id="rId11"/>
    <p:sldId id="295" r:id="rId12"/>
    <p:sldId id="283" r:id="rId13"/>
    <p:sldId id="290" r:id="rId14"/>
    <p:sldId id="262" r:id="rId15"/>
    <p:sldId id="287" r:id="rId16"/>
    <p:sldId id="271" r:id="rId17"/>
    <p:sldId id="288" r:id="rId18"/>
    <p:sldId id="296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5C5C"/>
    <a:srgbClr val="ACBDCF"/>
    <a:srgbClr val="9FB4D1"/>
    <a:srgbClr val="8A3C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69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esktop\&#20132;&#25563;&#23416;&#29983;\02&#26053;&#36884;&#20013;\00&#35352;&#24115;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88A-4AE3-A2CD-A42E48E98EC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88A-4AE3-A2CD-A42E48E98EC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88A-4AE3-A2CD-A42E48E98EC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88A-4AE3-A2CD-A42E48E98EC1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E88A-4AE3-A2CD-A42E48E98EC1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E88A-4AE3-A2CD-A42E48E98EC1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E88A-4AE3-A2CD-A42E48E98EC1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E88A-4AE3-A2CD-A42E48E98EC1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E88A-4AE3-A2CD-A42E48E98EC1}"/>
              </c:ext>
            </c:extLst>
          </c:dPt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88A-4AE3-A2CD-A42E48E98EC1}"/>
                </c:ext>
              </c:extLst>
            </c:dLbl>
            <c:dLbl>
              <c:idx val="4"/>
              <c:layout>
                <c:manualLayout>
                  <c:x val="-4.5831050927950992E-2"/>
                  <c:y val="-2.2538346689817972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E88A-4AE3-A2CD-A42E48E98EC1}"/>
                </c:ext>
              </c:extLst>
            </c:dLbl>
            <c:dLbl>
              <c:idx val="5"/>
              <c:layout>
                <c:manualLayout>
                  <c:x val="-3.4373288195963227E-2"/>
                  <c:y val="4.5076693379635683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E88A-4AE3-A2CD-A42E48E98EC1}"/>
                </c:ext>
              </c:extLst>
            </c:dLbl>
            <c:dLbl>
              <c:idx val="8"/>
              <c:layout>
                <c:manualLayout>
                  <c:x val="3.4373288195963157E-2"/>
                  <c:y val="0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1-E88A-4AE3-A2CD-A42E48E98EC1}"/>
                </c:ext>
              </c:extLst>
            </c:dLbl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Microsoft YaHei" panose="020B0503020204020204" pitchFamily="34" charset="-122"/>
                    <a:ea typeface="Microsoft YaHei" panose="020B0503020204020204" pitchFamily="34" charset="-122"/>
                    <a:cs typeface="+mn-cs"/>
                  </a:defRPr>
                </a:pPr>
                <a:endParaRPr lang="zh-TW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layout/>
              </c:ext>
            </c:extLst>
          </c:dLbls>
          <c:cat>
            <c:strRef>
              <c:f>Todos!$K$77:$K$85</c:f>
              <c:strCache>
                <c:ptCount val="9"/>
                <c:pt idx="0">
                  <c:v>旅遊</c:v>
                </c:pt>
                <c:pt idx="1">
                  <c:v>來回機票</c:v>
                </c:pt>
                <c:pt idx="2">
                  <c:v>房租水電</c:v>
                </c:pt>
                <c:pt idx="3">
                  <c:v>衣服</c:v>
                </c:pt>
                <c:pt idx="4">
                  <c:v>禮物</c:v>
                </c:pt>
                <c:pt idx="5">
                  <c:v>其他</c:v>
                </c:pt>
                <c:pt idx="6">
                  <c:v>哈恩食</c:v>
                </c:pt>
                <c:pt idx="7">
                  <c:v>保險</c:v>
                </c:pt>
                <c:pt idx="8">
                  <c:v>生活</c:v>
                </c:pt>
              </c:strCache>
            </c:strRef>
          </c:cat>
          <c:val>
            <c:numRef>
              <c:f>Todos!$L$77:$L$85</c:f>
              <c:numCache>
                <c:formatCode>_-"NT$"* #,##0_ ;_-"NT$"* \-#,##0\ ;_-"NT$"* "-"_ ;_-@_ </c:formatCode>
                <c:ptCount val="9"/>
                <c:pt idx="0">
                  <c:v>224101.30000000002</c:v>
                </c:pt>
                <c:pt idx="1">
                  <c:v>33702</c:v>
                </c:pt>
                <c:pt idx="2">
                  <c:v>25462.5</c:v>
                </c:pt>
                <c:pt idx="3">
                  <c:v>18713.849999999999</c:v>
                </c:pt>
                <c:pt idx="4">
                  <c:v>15318.1</c:v>
                </c:pt>
                <c:pt idx="5">
                  <c:v>14225.500000000058</c:v>
                </c:pt>
                <c:pt idx="6">
                  <c:v>13016.850000000002</c:v>
                </c:pt>
                <c:pt idx="7">
                  <c:v>6347</c:v>
                </c:pt>
                <c:pt idx="8">
                  <c:v>5125.05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E88A-4AE3-A2CD-A42E48E98EC1}"/>
            </c:ext>
          </c:extLst>
        </c:ser>
        <c:ser>
          <c:idx val="1"/>
          <c:order val="1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4-E88A-4AE3-A2CD-A42E48E98EC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6-E88A-4AE3-A2CD-A42E48E98EC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8-E88A-4AE3-A2CD-A42E48E98EC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A-E88A-4AE3-A2CD-A42E48E98EC1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C-E88A-4AE3-A2CD-A42E48E98EC1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E-E88A-4AE3-A2CD-A42E48E98EC1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0-E88A-4AE3-A2CD-A42E48E98EC1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2-E88A-4AE3-A2CD-A42E48E98EC1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24-E88A-4AE3-A2CD-A42E48E98EC1}"/>
              </c:ext>
            </c:extLst>
          </c:dPt>
          <c:dLbls>
            <c:spPr>
              <a:solidFill>
                <a:sysClr val="window" lastClr="FFFFFF"/>
              </a:solidFill>
              <a:ln>
                <a:solidFill>
                  <a:sysClr val="windowText" lastClr="000000">
                    <a:lumMod val="25000"/>
                    <a:lumOff val="75000"/>
                  </a:sys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Todos!$K$77:$K$85</c:f>
              <c:strCache>
                <c:ptCount val="9"/>
                <c:pt idx="0">
                  <c:v>旅遊</c:v>
                </c:pt>
                <c:pt idx="1">
                  <c:v>來回機票</c:v>
                </c:pt>
                <c:pt idx="2">
                  <c:v>房租水電</c:v>
                </c:pt>
                <c:pt idx="3">
                  <c:v>衣服</c:v>
                </c:pt>
                <c:pt idx="4">
                  <c:v>禮物</c:v>
                </c:pt>
                <c:pt idx="5">
                  <c:v>其他</c:v>
                </c:pt>
                <c:pt idx="6">
                  <c:v>哈恩食</c:v>
                </c:pt>
                <c:pt idx="7">
                  <c:v>保險</c:v>
                </c:pt>
                <c:pt idx="8">
                  <c:v>生活</c:v>
                </c:pt>
              </c:strCache>
            </c:strRef>
          </c:cat>
          <c:val>
            <c:numRef>
              <c:f>Todos!$M$77:$M$85</c:f>
              <c:numCache>
                <c:formatCode>0.00%</c:formatCode>
                <c:ptCount val="9"/>
                <c:pt idx="0">
                  <c:v>0.62947655016830184</c:v>
                </c:pt>
                <c:pt idx="1">
                  <c:v>9.4665308473320359E-2</c:v>
                </c:pt>
                <c:pt idx="2">
                  <c:v>7.1521435434155831E-2</c:v>
                </c:pt>
                <c:pt idx="3">
                  <c:v>5.2565200373077145E-2</c:v>
                </c:pt>
                <c:pt idx="4">
                  <c:v>4.302690231218232E-2</c:v>
                </c:pt>
                <c:pt idx="5">
                  <c:v>3.9957905931019652E-2</c:v>
                </c:pt>
                <c:pt idx="6">
                  <c:v>3.6562937528957937E-2</c:v>
                </c:pt>
                <c:pt idx="7">
                  <c:v>1.7828043228299933E-2</c:v>
                </c:pt>
                <c:pt idx="8">
                  <c:v>1.4395716550685137E-2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5-E88A-4AE3-A2CD-A42E48E98EC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6F2242-6D89-4EE8-8535-551C6F2A7BBB}" type="doc">
      <dgm:prSet loTypeId="urn:microsoft.com/office/officeart/2005/8/layout/chevron1" loCatId="process" qsTypeId="urn:microsoft.com/office/officeart/2005/8/quickstyle/simple4" qsCatId="simple" csTypeId="urn:microsoft.com/office/officeart/2005/8/colors/accent1_2" csCatId="accent1" phldr="1"/>
      <dgm:spPr/>
    </dgm:pt>
    <dgm:pt modelId="{DE8CC5C5-AB19-44B7-AB01-D62D3567D7F3}">
      <dgm:prSet phldrT="[文字]" custT="1"/>
      <dgm:spPr/>
      <dgm:t>
        <a:bodyPr/>
        <a:lstStyle/>
        <a:p>
          <a:r>
            <a:rPr lang="zh-TW" altLang="en-US" sz="2400" dirty="0" smtClean="0">
              <a:latin typeface="Microsoft YaHei" panose="020B0503020204020204" pitchFamily="34" charset="-122"/>
              <a:ea typeface="Microsoft YaHei" panose="020B0503020204020204" pitchFamily="34" charset="-122"/>
            </a:rPr>
            <a:t>決定地點</a:t>
          </a:r>
          <a:endParaRPr lang="zh-TW" altLang="en-US" sz="2400" dirty="0">
            <a:latin typeface="Microsoft YaHei" panose="020B0503020204020204" pitchFamily="34" charset="-122"/>
            <a:ea typeface="Microsoft YaHei" panose="020B0503020204020204" pitchFamily="34" charset="-122"/>
          </a:endParaRPr>
        </a:p>
      </dgm:t>
    </dgm:pt>
    <dgm:pt modelId="{A2C151C2-FA96-4126-8FBE-C764E67C1AC5}" type="parTrans" cxnId="{A56D0EC7-0A39-43F8-9653-6779068456BD}">
      <dgm:prSet/>
      <dgm:spPr/>
      <dgm:t>
        <a:bodyPr/>
        <a:lstStyle/>
        <a:p>
          <a:endParaRPr lang="zh-TW" altLang="en-US"/>
        </a:p>
      </dgm:t>
    </dgm:pt>
    <dgm:pt modelId="{E72DCA30-9E3C-4C8B-816D-90FE982A50F1}" type="sibTrans" cxnId="{A56D0EC7-0A39-43F8-9653-6779068456BD}">
      <dgm:prSet/>
      <dgm:spPr/>
      <dgm:t>
        <a:bodyPr/>
        <a:lstStyle/>
        <a:p>
          <a:endParaRPr lang="zh-TW" altLang="en-US"/>
        </a:p>
      </dgm:t>
    </dgm:pt>
    <dgm:pt modelId="{EFFF67BB-2A63-4974-8EE9-8D265C1A62CE}">
      <dgm:prSet phldrT="[文字]" custT="1"/>
      <dgm:spPr/>
      <dgm:t>
        <a:bodyPr/>
        <a:lstStyle/>
        <a:p>
          <a:r>
            <a:rPr lang="zh-TW" altLang="en-US" sz="2400" dirty="0" smtClean="0">
              <a:latin typeface="Microsoft YaHei" panose="020B0503020204020204" pitchFamily="34" charset="-122"/>
              <a:ea typeface="Microsoft YaHei" panose="020B0503020204020204" pitchFamily="34" charset="-122"/>
            </a:rPr>
            <a:t>規劃路線</a:t>
          </a:r>
          <a:endParaRPr lang="zh-TW" altLang="en-US" sz="2400" dirty="0">
            <a:latin typeface="Microsoft YaHei" panose="020B0503020204020204" pitchFamily="34" charset="-122"/>
            <a:ea typeface="Microsoft YaHei" panose="020B0503020204020204" pitchFamily="34" charset="-122"/>
          </a:endParaRPr>
        </a:p>
      </dgm:t>
    </dgm:pt>
    <dgm:pt modelId="{D7A74914-2619-4830-9700-CEAC4A579683}" type="parTrans" cxnId="{63A25FDF-C971-4EDE-BDDC-95ACEC5F6830}">
      <dgm:prSet/>
      <dgm:spPr/>
      <dgm:t>
        <a:bodyPr/>
        <a:lstStyle/>
        <a:p>
          <a:endParaRPr lang="zh-TW" altLang="en-US"/>
        </a:p>
      </dgm:t>
    </dgm:pt>
    <dgm:pt modelId="{54C359F2-229B-4282-BCD7-0C7C1698EE13}" type="sibTrans" cxnId="{63A25FDF-C971-4EDE-BDDC-95ACEC5F6830}">
      <dgm:prSet/>
      <dgm:spPr/>
      <dgm:t>
        <a:bodyPr/>
        <a:lstStyle/>
        <a:p>
          <a:endParaRPr lang="zh-TW" altLang="en-US"/>
        </a:p>
      </dgm:t>
    </dgm:pt>
    <dgm:pt modelId="{D00E3556-7675-47B0-9381-E851F4E0C97E}">
      <dgm:prSet phldrT="[文字]" custT="1"/>
      <dgm:spPr/>
      <dgm:t>
        <a:bodyPr/>
        <a:lstStyle/>
        <a:p>
          <a:r>
            <a:rPr lang="zh-TW" altLang="en-US" sz="2400" dirty="0" smtClean="0">
              <a:latin typeface="Microsoft YaHei" panose="020B0503020204020204" pitchFamily="34" charset="-122"/>
              <a:ea typeface="Microsoft YaHei" panose="020B0503020204020204" pitchFamily="34" charset="-122"/>
            </a:rPr>
            <a:t>估算天數</a:t>
          </a:r>
          <a:endParaRPr lang="zh-TW" altLang="en-US" sz="2400" dirty="0">
            <a:latin typeface="Microsoft YaHei" panose="020B0503020204020204" pitchFamily="34" charset="-122"/>
            <a:ea typeface="Microsoft YaHei" panose="020B0503020204020204" pitchFamily="34" charset="-122"/>
          </a:endParaRPr>
        </a:p>
      </dgm:t>
    </dgm:pt>
    <dgm:pt modelId="{48010501-A272-48D9-800E-93E4850BCDD7}" type="parTrans" cxnId="{E7C5ED0A-F077-49BE-B11C-5766203F5343}">
      <dgm:prSet/>
      <dgm:spPr/>
      <dgm:t>
        <a:bodyPr/>
        <a:lstStyle/>
        <a:p>
          <a:endParaRPr lang="zh-TW" altLang="en-US"/>
        </a:p>
      </dgm:t>
    </dgm:pt>
    <dgm:pt modelId="{75272C61-42D4-4B51-B6E4-1F9648B61EAE}" type="sibTrans" cxnId="{E7C5ED0A-F077-49BE-B11C-5766203F5343}">
      <dgm:prSet/>
      <dgm:spPr/>
      <dgm:t>
        <a:bodyPr/>
        <a:lstStyle/>
        <a:p>
          <a:endParaRPr lang="zh-TW" altLang="en-US"/>
        </a:p>
      </dgm:t>
    </dgm:pt>
    <dgm:pt modelId="{69FB3199-6E56-4C31-BD4D-3CB7D4130BEA}">
      <dgm:prSet phldrT="[文字]" custT="1"/>
      <dgm:spPr/>
      <dgm:t>
        <a:bodyPr/>
        <a:lstStyle/>
        <a:p>
          <a:r>
            <a:rPr lang="zh-TW" altLang="en-US" sz="2400" dirty="0" smtClean="0">
              <a:latin typeface="Microsoft YaHei" panose="020B0503020204020204" pitchFamily="34" charset="-122"/>
              <a:ea typeface="Microsoft YaHei" panose="020B0503020204020204" pitchFamily="34" charset="-122"/>
            </a:rPr>
            <a:t>訂住宿、車票</a:t>
          </a:r>
          <a:endParaRPr lang="zh-TW" altLang="en-US" sz="2400" dirty="0">
            <a:latin typeface="Microsoft YaHei" panose="020B0503020204020204" pitchFamily="34" charset="-122"/>
            <a:ea typeface="Microsoft YaHei" panose="020B0503020204020204" pitchFamily="34" charset="-122"/>
          </a:endParaRPr>
        </a:p>
      </dgm:t>
    </dgm:pt>
    <dgm:pt modelId="{748385B9-893B-4473-A003-BC281A8C9D98}" type="parTrans" cxnId="{53B63F74-7E6A-4673-8D22-CBDAE98FFE92}">
      <dgm:prSet/>
      <dgm:spPr/>
      <dgm:t>
        <a:bodyPr/>
        <a:lstStyle/>
        <a:p>
          <a:endParaRPr lang="zh-TW" altLang="en-US"/>
        </a:p>
      </dgm:t>
    </dgm:pt>
    <dgm:pt modelId="{CCC2E708-3114-4AF3-85D6-E8280DE10541}" type="sibTrans" cxnId="{53B63F74-7E6A-4673-8D22-CBDAE98FFE92}">
      <dgm:prSet/>
      <dgm:spPr/>
      <dgm:t>
        <a:bodyPr/>
        <a:lstStyle/>
        <a:p>
          <a:endParaRPr lang="zh-TW" altLang="en-US"/>
        </a:p>
      </dgm:t>
    </dgm:pt>
    <dgm:pt modelId="{EBACBFD6-6CD6-433C-9871-858E05A959E2}">
      <dgm:prSet phldrT="[文字]" custT="1"/>
      <dgm:spPr/>
      <dgm:t>
        <a:bodyPr/>
        <a:lstStyle/>
        <a:p>
          <a:r>
            <a:rPr lang="zh-TW" altLang="en-US" sz="2400" dirty="0" smtClean="0">
              <a:latin typeface="Microsoft YaHei" panose="020B0503020204020204" pitchFamily="34" charset="-122"/>
              <a:ea typeface="Microsoft YaHei" panose="020B0503020204020204" pitchFamily="34" charset="-122"/>
            </a:rPr>
            <a:t>出發</a:t>
          </a:r>
          <a:endParaRPr lang="zh-TW" altLang="en-US" sz="2400" dirty="0">
            <a:latin typeface="Microsoft YaHei" panose="020B0503020204020204" pitchFamily="34" charset="-122"/>
            <a:ea typeface="Microsoft YaHei" panose="020B0503020204020204" pitchFamily="34" charset="-122"/>
          </a:endParaRPr>
        </a:p>
      </dgm:t>
    </dgm:pt>
    <dgm:pt modelId="{1C39FDB7-5470-462F-BB94-2FD0F1495E11}" type="parTrans" cxnId="{C14A9D7D-7BF6-445C-B6B1-B4F9A4D805FE}">
      <dgm:prSet/>
      <dgm:spPr/>
      <dgm:t>
        <a:bodyPr/>
        <a:lstStyle/>
        <a:p>
          <a:endParaRPr lang="zh-TW" altLang="en-US"/>
        </a:p>
      </dgm:t>
    </dgm:pt>
    <dgm:pt modelId="{82D42929-2555-4016-9636-A07835EE74E6}" type="sibTrans" cxnId="{C14A9D7D-7BF6-445C-B6B1-B4F9A4D805FE}">
      <dgm:prSet/>
      <dgm:spPr/>
      <dgm:t>
        <a:bodyPr/>
        <a:lstStyle/>
        <a:p>
          <a:endParaRPr lang="zh-TW" altLang="en-US"/>
        </a:p>
      </dgm:t>
    </dgm:pt>
    <dgm:pt modelId="{1E10C256-EC6F-4D6E-932B-3CD043454991}" type="pres">
      <dgm:prSet presAssocID="{296F2242-6D89-4EE8-8535-551C6F2A7BBB}" presName="Name0" presStyleCnt="0">
        <dgm:presLayoutVars>
          <dgm:dir/>
          <dgm:animLvl val="lvl"/>
          <dgm:resizeHandles val="exact"/>
        </dgm:presLayoutVars>
      </dgm:prSet>
      <dgm:spPr/>
    </dgm:pt>
    <dgm:pt modelId="{5D274F6E-2BAD-4554-A8B6-08AB3AB3E4F4}" type="pres">
      <dgm:prSet presAssocID="{DE8CC5C5-AB19-44B7-AB01-D62D3567D7F3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FE185AC-E8A8-480D-98BF-42F62D457C7A}" type="pres">
      <dgm:prSet presAssocID="{E72DCA30-9E3C-4C8B-816D-90FE982A50F1}" presName="parTxOnlySpace" presStyleCnt="0"/>
      <dgm:spPr/>
    </dgm:pt>
    <dgm:pt modelId="{5A120509-1AEE-4704-A7EA-7061A10B19B7}" type="pres">
      <dgm:prSet presAssocID="{EFFF67BB-2A63-4974-8EE9-8D265C1A62CE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A4FC9ED-B09B-412A-87D1-8015666DA65C}" type="pres">
      <dgm:prSet presAssocID="{54C359F2-229B-4282-BCD7-0C7C1698EE13}" presName="parTxOnlySpace" presStyleCnt="0"/>
      <dgm:spPr/>
    </dgm:pt>
    <dgm:pt modelId="{9ED314F6-291C-4E6C-BA14-E9703850D959}" type="pres">
      <dgm:prSet presAssocID="{D00E3556-7675-47B0-9381-E851F4E0C97E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76C08D3-AAF9-4262-AB84-B1790AAED97F}" type="pres">
      <dgm:prSet presAssocID="{75272C61-42D4-4B51-B6E4-1F9648B61EAE}" presName="parTxOnlySpace" presStyleCnt="0"/>
      <dgm:spPr/>
    </dgm:pt>
    <dgm:pt modelId="{2B593EEB-974A-46B2-992D-C3D0EE01A9C6}" type="pres">
      <dgm:prSet presAssocID="{69FB3199-6E56-4C31-BD4D-3CB7D4130BEA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4B616D4-A287-476E-9817-37389DDD8B87}" type="pres">
      <dgm:prSet presAssocID="{CCC2E708-3114-4AF3-85D6-E8280DE10541}" presName="parTxOnlySpace" presStyleCnt="0"/>
      <dgm:spPr/>
    </dgm:pt>
    <dgm:pt modelId="{241CF31C-C8E9-45BD-AC36-547E53C20941}" type="pres">
      <dgm:prSet presAssocID="{EBACBFD6-6CD6-433C-9871-858E05A959E2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0B11004-F1E6-4BDA-AC6B-44359288E081}" type="presOf" srcId="{D00E3556-7675-47B0-9381-E851F4E0C97E}" destId="{9ED314F6-291C-4E6C-BA14-E9703850D959}" srcOrd="0" destOrd="0" presId="urn:microsoft.com/office/officeart/2005/8/layout/chevron1"/>
    <dgm:cxn modelId="{813C120E-8E31-40BB-906E-6500D902D529}" type="presOf" srcId="{69FB3199-6E56-4C31-BD4D-3CB7D4130BEA}" destId="{2B593EEB-974A-46B2-992D-C3D0EE01A9C6}" srcOrd="0" destOrd="0" presId="urn:microsoft.com/office/officeart/2005/8/layout/chevron1"/>
    <dgm:cxn modelId="{ECED9A61-DCD6-426E-AA30-9AA28FAFEBC5}" type="presOf" srcId="{296F2242-6D89-4EE8-8535-551C6F2A7BBB}" destId="{1E10C256-EC6F-4D6E-932B-3CD043454991}" srcOrd="0" destOrd="0" presId="urn:microsoft.com/office/officeart/2005/8/layout/chevron1"/>
    <dgm:cxn modelId="{53B63F74-7E6A-4673-8D22-CBDAE98FFE92}" srcId="{296F2242-6D89-4EE8-8535-551C6F2A7BBB}" destId="{69FB3199-6E56-4C31-BD4D-3CB7D4130BEA}" srcOrd="3" destOrd="0" parTransId="{748385B9-893B-4473-A003-BC281A8C9D98}" sibTransId="{CCC2E708-3114-4AF3-85D6-E8280DE10541}"/>
    <dgm:cxn modelId="{E3D583FE-7CEA-41C0-92E2-925AB0BFD6E8}" type="presOf" srcId="{DE8CC5C5-AB19-44B7-AB01-D62D3567D7F3}" destId="{5D274F6E-2BAD-4554-A8B6-08AB3AB3E4F4}" srcOrd="0" destOrd="0" presId="urn:microsoft.com/office/officeart/2005/8/layout/chevron1"/>
    <dgm:cxn modelId="{A56D0EC7-0A39-43F8-9653-6779068456BD}" srcId="{296F2242-6D89-4EE8-8535-551C6F2A7BBB}" destId="{DE8CC5C5-AB19-44B7-AB01-D62D3567D7F3}" srcOrd="0" destOrd="0" parTransId="{A2C151C2-FA96-4126-8FBE-C764E67C1AC5}" sibTransId="{E72DCA30-9E3C-4C8B-816D-90FE982A50F1}"/>
    <dgm:cxn modelId="{63A25FDF-C971-4EDE-BDDC-95ACEC5F6830}" srcId="{296F2242-6D89-4EE8-8535-551C6F2A7BBB}" destId="{EFFF67BB-2A63-4974-8EE9-8D265C1A62CE}" srcOrd="1" destOrd="0" parTransId="{D7A74914-2619-4830-9700-CEAC4A579683}" sibTransId="{54C359F2-229B-4282-BCD7-0C7C1698EE13}"/>
    <dgm:cxn modelId="{980E3657-6A53-4798-9975-DB4711EB849F}" type="presOf" srcId="{EFFF67BB-2A63-4974-8EE9-8D265C1A62CE}" destId="{5A120509-1AEE-4704-A7EA-7061A10B19B7}" srcOrd="0" destOrd="0" presId="urn:microsoft.com/office/officeart/2005/8/layout/chevron1"/>
    <dgm:cxn modelId="{E7C5ED0A-F077-49BE-B11C-5766203F5343}" srcId="{296F2242-6D89-4EE8-8535-551C6F2A7BBB}" destId="{D00E3556-7675-47B0-9381-E851F4E0C97E}" srcOrd="2" destOrd="0" parTransId="{48010501-A272-48D9-800E-93E4850BCDD7}" sibTransId="{75272C61-42D4-4B51-B6E4-1F9648B61EAE}"/>
    <dgm:cxn modelId="{C14A9D7D-7BF6-445C-B6B1-B4F9A4D805FE}" srcId="{296F2242-6D89-4EE8-8535-551C6F2A7BBB}" destId="{EBACBFD6-6CD6-433C-9871-858E05A959E2}" srcOrd="4" destOrd="0" parTransId="{1C39FDB7-5470-462F-BB94-2FD0F1495E11}" sibTransId="{82D42929-2555-4016-9636-A07835EE74E6}"/>
    <dgm:cxn modelId="{0AE0E087-A432-47A7-B516-4DD185B93C58}" type="presOf" srcId="{EBACBFD6-6CD6-433C-9871-858E05A959E2}" destId="{241CF31C-C8E9-45BD-AC36-547E53C20941}" srcOrd="0" destOrd="0" presId="urn:microsoft.com/office/officeart/2005/8/layout/chevron1"/>
    <dgm:cxn modelId="{E668BAE3-C13A-47C4-8043-91BA2EFDC888}" type="presParOf" srcId="{1E10C256-EC6F-4D6E-932B-3CD043454991}" destId="{5D274F6E-2BAD-4554-A8B6-08AB3AB3E4F4}" srcOrd="0" destOrd="0" presId="urn:microsoft.com/office/officeart/2005/8/layout/chevron1"/>
    <dgm:cxn modelId="{43BE6717-3CAD-49EA-BA84-D029B6A860A3}" type="presParOf" srcId="{1E10C256-EC6F-4D6E-932B-3CD043454991}" destId="{6FE185AC-E8A8-480D-98BF-42F62D457C7A}" srcOrd="1" destOrd="0" presId="urn:microsoft.com/office/officeart/2005/8/layout/chevron1"/>
    <dgm:cxn modelId="{B40FFC9C-6AB4-4227-947A-FA97AA900B4C}" type="presParOf" srcId="{1E10C256-EC6F-4D6E-932B-3CD043454991}" destId="{5A120509-1AEE-4704-A7EA-7061A10B19B7}" srcOrd="2" destOrd="0" presId="urn:microsoft.com/office/officeart/2005/8/layout/chevron1"/>
    <dgm:cxn modelId="{9710CA1B-99CA-44A0-95FF-5E2537EB4724}" type="presParOf" srcId="{1E10C256-EC6F-4D6E-932B-3CD043454991}" destId="{3A4FC9ED-B09B-412A-87D1-8015666DA65C}" srcOrd="3" destOrd="0" presId="urn:microsoft.com/office/officeart/2005/8/layout/chevron1"/>
    <dgm:cxn modelId="{38EC72BF-4B7A-487F-93CA-F70BAEE8F12C}" type="presParOf" srcId="{1E10C256-EC6F-4D6E-932B-3CD043454991}" destId="{9ED314F6-291C-4E6C-BA14-E9703850D959}" srcOrd="4" destOrd="0" presId="urn:microsoft.com/office/officeart/2005/8/layout/chevron1"/>
    <dgm:cxn modelId="{39326C6B-6A82-4307-BD9E-F6D248087A11}" type="presParOf" srcId="{1E10C256-EC6F-4D6E-932B-3CD043454991}" destId="{E76C08D3-AAF9-4262-AB84-B1790AAED97F}" srcOrd="5" destOrd="0" presId="urn:microsoft.com/office/officeart/2005/8/layout/chevron1"/>
    <dgm:cxn modelId="{3256E03D-6896-4416-9C31-239F080184C2}" type="presParOf" srcId="{1E10C256-EC6F-4D6E-932B-3CD043454991}" destId="{2B593EEB-974A-46B2-992D-C3D0EE01A9C6}" srcOrd="6" destOrd="0" presId="urn:microsoft.com/office/officeart/2005/8/layout/chevron1"/>
    <dgm:cxn modelId="{E4B64499-10E9-4CB8-948B-EA793D16D4F1}" type="presParOf" srcId="{1E10C256-EC6F-4D6E-932B-3CD043454991}" destId="{34B616D4-A287-476E-9817-37389DDD8B87}" srcOrd="7" destOrd="0" presId="urn:microsoft.com/office/officeart/2005/8/layout/chevron1"/>
    <dgm:cxn modelId="{7F39947B-96F2-4056-AEA9-8523B9B5D1B6}" type="presParOf" srcId="{1E10C256-EC6F-4D6E-932B-3CD043454991}" destId="{241CF31C-C8E9-45BD-AC36-547E53C20941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274F6E-2BAD-4554-A8B6-08AB3AB3E4F4}">
      <dsp:nvSpPr>
        <dsp:cNvPr id="0" name=""/>
        <dsp:cNvSpPr/>
      </dsp:nvSpPr>
      <dsp:spPr>
        <a:xfrm>
          <a:off x="2854" y="572436"/>
          <a:ext cx="2540766" cy="101630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Microsoft YaHei" panose="020B0503020204020204" pitchFamily="34" charset="-122"/>
              <a:ea typeface="Microsoft YaHei" panose="020B0503020204020204" pitchFamily="34" charset="-122"/>
            </a:rPr>
            <a:t>決定地點</a:t>
          </a:r>
          <a:endParaRPr lang="zh-TW" altLang="en-US" sz="2400" kern="1200" dirty="0">
            <a:latin typeface="Microsoft YaHei" panose="020B0503020204020204" pitchFamily="34" charset="-122"/>
            <a:ea typeface="Microsoft YaHei" panose="020B0503020204020204" pitchFamily="34" charset="-122"/>
          </a:endParaRPr>
        </a:p>
      </dsp:txBody>
      <dsp:txXfrm>
        <a:off x="511007" y="572436"/>
        <a:ext cx="1524460" cy="1016306"/>
      </dsp:txXfrm>
    </dsp:sp>
    <dsp:sp modelId="{5A120509-1AEE-4704-A7EA-7061A10B19B7}">
      <dsp:nvSpPr>
        <dsp:cNvPr id="0" name=""/>
        <dsp:cNvSpPr/>
      </dsp:nvSpPr>
      <dsp:spPr>
        <a:xfrm>
          <a:off x="2289544" y="572436"/>
          <a:ext cx="2540766" cy="101630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Microsoft YaHei" panose="020B0503020204020204" pitchFamily="34" charset="-122"/>
              <a:ea typeface="Microsoft YaHei" panose="020B0503020204020204" pitchFamily="34" charset="-122"/>
            </a:rPr>
            <a:t>規劃路線</a:t>
          </a:r>
          <a:endParaRPr lang="zh-TW" altLang="en-US" sz="2400" kern="1200" dirty="0">
            <a:latin typeface="Microsoft YaHei" panose="020B0503020204020204" pitchFamily="34" charset="-122"/>
            <a:ea typeface="Microsoft YaHei" panose="020B0503020204020204" pitchFamily="34" charset="-122"/>
          </a:endParaRPr>
        </a:p>
      </dsp:txBody>
      <dsp:txXfrm>
        <a:off x="2797697" y="572436"/>
        <a:ext cx="1524460" cy="1016306"/>
      </dsp:txXfrm>
    </dsp:sp>
    <dsp:sp modelId="{9ED314F6-291C-4E6C-BA14-E9703850D959}">
      <dsp:nvSpPr>
        <dsp:cNvPr id="0" name=""/>
        <dsp:cNvSpPr/>
      </dsp:nvSpPr>
      <dsp:spPr>
        <a:xfrm>
          <a:off x="4576234" y="572436"/>
          <a:ext cx="2540766" cy="101630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Microsoft YaHei" panose="020B0503020204020204" pitchFamily="34" charset="-122"/>
              <a:ea typeface="Microsoft YaHei" panose="020B0503020204020204" pitchFamily="34" charset="-122"/>
            </a:rPr>
            <a:t>估算天數</a:t>
          </a:r>
          <a:endParaRPr lang="zh-TW" altLang="en-US" sz="2400" kern="1200" dirty="0">
            <a:latin typeface="Microsoft YaHei" panose="020B0503020204020204" pitchFamily="34" charset="-122"/>
            <a:ea typeface="Microsoft YaHei" panose="020B0503020204020204" pitchFamily="34" charset="-122"/>
          </a:endParaRPr>
        </a:p>
      </dsp:txBody>
      <dsp:txXfrm>
        <a:off x="5084387" y="572436"/>
        <a:ext cx="1524460" cy="1016306"/>
      </dsp:txXfrm>
    </dsp:sp>
    <dsp:sp modelId="{2B593EEB-974A-46B2-992D-C3D0EE01A9C6}">
      <dsp:nvSpPr>
        <dsp:cNvPr id="0" name=""/>
        <dsp:cNvSpPr/>
      </dsp:nvSpPr>
      <dsp:spPr>
        <a:xfrm>
          <a:off x="6862924" y="572436"/>
          <a:ext cx="2540766" cy="101630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Microsoft YaHei" panose="020B0503020204020204" pitchFamily="34" charset="-122"/>
              <a:ea typeface="Microsoft YaHei" panose="020B0503020204020204" pitchFamily="34" charset="-122"/>
            </a:rPr>
            <a:t>訂住宿、車票</a:t>
          </a:r>
          <a:endParaRPr lang="zh-TW" altLang="en-US" sz="2400" kern="1200" dirty="0">
            <a:latin typeface="Microsoft YaHei" panose="020B0503020204020204" pitchFamily="34" charset="-122"/>
            <a:ea typeface="Microsoft YaHei" panose="020B0503020204020204" pitchFamily="34" charset="-122"/>
          </a:endParaRPr>
        </a:p>
      </dsp:txBody>
      <dsp:txXfrm>
        <a:off x="7371077" y="572436"/>
        <a:ext cx="1524460" cy="1016306"/>
      </dsp:txXfrm>
    </dsp:sp>
    <dsp:sp modelId="{241CF31C-C8E9-45BD-AC36-547E53C20941}">
      <dsp:nvSpPr>
        <dsp:cNvPr id="0" name=""/>
        <dsp:cNvSpPr/>
      </dsp:nvSpPr>
      <dsp:spPr>
        <a:xfrm>
          <a:off x="9149614" y="572436"/>
          <a:ext cx="2540766" cy="1016306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Microsoft YaHei" panose="020B0503020204020204" pitchFamily="34" charset="-122"/>
              <a:ea typeface="Microsoft YaHei" panose="020B0503020204020204" pitchFamily="34" charset="-122"/>
            </a:rPr>
            <a:t>出發</a:t>
          </a:r>
          <a:endParaRPr lang="zh-TW" altLang="en-US" sz="2400" kern="1200" dirty="0">
            <a:latin typeface="Microsoft YaHei" panose="020B0503020204020204" pitchFamily="34" charset="-122"/>
            <a:ea typeface="Microsoft YaHei" panose="020B0503020204020204" pitchFamily="34" charset="-122"/>
          </a:endParaRPr>
        </a:p>
      </dsp:txBody>
      <dsp:txXfrm>
        <a:off x="9657767" y="572436"/>
        <a:ext cx="1524460" cy="10163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0.56701</cdr:x>
      <cdr:y>0.39896</cdr:y>
    </cdr:from>
    <cdr:to>
      <cdr:x>0.73724</cdr:x>
      <cdr:y>0.61017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3770911" y="2248048"/>
          <a:ext cx="1132115" cy="11901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zh-TW" altLang="en-US" sz="3200" b="1" dirty="0" smtClean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rPr>
            <a:t>旅遊</a:t>
          </a:r>
          <a:endParaRPr lang="en-US" altLang="zh-TW" sz="3200" b="1" dirty="0" smtClean="0">
            <a:solidFill>
              <a:schemeClr val="bg1"/>
            </a:solidFill>
            <a:latin typeface="Microsoft YaHei" panose="020B0503020204020204" pitchFamily="34" charset="-122"/>
            <a:ea typeface="Microsoft YaHei" panose="020B0503020204020204" pitchFamily="34" charset="-122"/>
          </a:endParaRPr>
        </a:p>
        <a:p xmlns:a="http://schemas.openxmlformats.org/drawingml/2006/main">
          <a:r>
            <a:rPr lang="en-US" altLang="zh-TW" sz="3200" b="1" dirty="0" smtClean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rPr>
            <a:t>63%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BEE68A-5D64-450C-9B22-05F44D2B7896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FB9C1-29A6-4A1F-AC7D-980D95B0B1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7667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FB9C1-29A6-4A1F-AC7D-980D95B0B17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9668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FB9C1-29A6-4A1F-AC7D-980D95B0B17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47645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FB9C1-29A6-4A1F-AC7D-980D95B0B17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96060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FB9C1-29A6-4A1F-AC7D-980D95B0B17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92174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FB9C1-29A6-4A1F-AC7D-980D95B0B17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43979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FB9C1-29A6-4A1F-AC7D-980D95B0B17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93536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FB9C1-29A6-4A1F-AC7D-980D95B0B17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4633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FB9C1-29A6-4A1F-AC7D-980D95B0B17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06225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FB9C1-29A6-4A1F-AC7D-980D95B0B17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79073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FB9C1-29A6-4A1F-AC7D-980D95B0B17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48282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FB9C1-29A6-4A1F-AC7D-980D95B0B17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5723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FB9C1-29A6-4A1F-AC7D-980D95B0B17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83240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FB9C1-29A6-4A1F-AC7D-980D95B0B17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9223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FB9C1-29A6-4A1F-AC7D-980D95B0B17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46495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16205-F89F-419C-8816-0D1A0C91A544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26414-1A92-4F11-AA8D-74668997A6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487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16205-F89F-419C-8816-0D1A0C91A544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26414-1A92-4F11-AA8D-74668997A6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269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1.jp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g"/><Relationship Id="rId5" Type="http://schemas.microsoft.com/office/2007/relationships/hdphoto" Target="../media/hdphoto2.wdp"/><Relationship Id="rId10" Type="http://schemas.openxmlformats.org/officeDocument/2006/relationships/image" Target="../media/image17.jpg"/><Relationship Id="rId4" Type="http://schemas.openxmlformats.org/officeDocument/2006/relationships/image" Target="../media/image12.png"/><Relationship Id="rId9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g"/><Relationship Id="rId5" Type="http://schemas.openxmlformats.org/officeDocument/2006/relationships/image" Target="../media/image24.jpeg"/><Relationship Id="rId4" Type="http://schemas.openxmlformats.org/officeDocument/2006/relationships/image" Target="../media/image2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35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818109" y="2169763"/>
            <a:ext cx="6555783" cy="2386739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872353" y="2728021"/>
            <a:ext cx="64472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西班牙哈恩大學</a:t>
            </a:r>
            <a:endParaRPr lang="zh-CN" altLang="en-US" sz="6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872353" y="3747944"/>
            <a:ext cx="64472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600" b="1" dirty="0" smtClean="0">
                <a:solidFill>
                  <a:schemeClr val="bg1"/>
                </a:solidFill>
                <a:latin typeface="Baskerville Old Face" panose="02020602080505020303" pitchFamily="18" charset="0"/>
              </a:rPr>
              <a:t>2019/09 – 2020/02</a:t>
            </a:r>
            <a:endParaRPr lang="zh-CN" altLang="en-US" sz="3600" b="1" dirty="0">
              <a:solidFill>
                <a:schemeClr val="bg1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8" name="矩形: 圆角 7"/>
          <p:cNvSpPr/>
          <p:nvPr/>
        </p:nvSpPr>
        <p:spPr>
          <a:xfrm>
            <a:off x="5088610" y="5110500"/>
            <a:ext cx="2014780" cy="418454"/>
          </a:xfrm>
          <a:prstGeom prst="roundRect">
            <a:avLst>
              <a:gd name="adj" fmla="val 38889"/>
            </a:avLst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2540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 smtClean="0">
                <a:solidFill>
                  <a:schemeClr val="accent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陳</a:t>
            </a:r>
            <a:r>
              <a:rPr lang="zh-TW" altLang="en-US" sz="2000" b="1" dirty="0">
                <a:solidFill>
                  <a:schemeClr val="accent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珮瑄</a:t>
            </a:r>
            <a:endParaRPr lang="zh-CN" altLang="en-US" sz="2000" b="1" dirty="0">
              <a:solidFill>
                <a:schemeClr val="accent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772077" y="1555067"/>
            <a:ext cx="4680488" cy="1107996"/>
          </a:xfrm>
          <a:prstGeom prst="rect">
            <a:avLst/>
          </a:prstGeom>
          <a:solidFill>
            <a:srgbClr val="ACBDCF"/>
          </a:solidFill>
          <a:ln>
            <a:noFill/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zh-TW" altLang="en-US" sz="6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交換分享</a:t>
            </a:r>
            <a:endParaRPr lang="zh-CN" altLang="en-US" sz="6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581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56" objId="1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/>
        </p:nvGrpSpPr>
        <p:grpSpPr>
          <a:xfrm>
            <a:off x="477012" y="480061"/>
            <a:ext cx="11237976" cy="5897879"/>
            <a:chOff x="477012" y="480060"/>
            <a:chExt cx="11237976" cy="5897879"/>
          </a:xfrm>
        </p:grpSpPr>
        <p:pic>
          <p:nvPicPr>
            <p:cNvPr id="7" name="圖片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7012" y="480060"/>
              <a:ext cx="11237976" cy="5897879"/>
            </a:xfrm>
            <a:prstGeom prst="rect">
              <a:avLst/>
            </a:prstGeom>
          </p:spPr>
        </p:pic>
        <p:sp>
          <p:nvSpPr>
            <p:cNvPr id="8" name="矩形 7"/>
            <p:cNvSpPr/>
            <p:nvPr/>
          </p:nvSpPr>
          <p:spPr>
            <a:xfrm>
              <a:off x="477012" y="480060"/>
              <a:ext cx="11237976" cy="5897879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 w="19050"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0" name="文本框 8"/>
          <p:cNvSpPr txBox="1"/>
          <p:nvPr/>
        </p:nvSpPr>
        <p:spPr>
          <a:xfrm>
            <a:off x="6946960" y="1590548"/>
            <a:ext cx="347185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交換生活</a:t>
            </a:r>
            <a:endParaRPr lang="en-US" altLang="zh-TW" sz="4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TW" alt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文</a:t>
            </a:r>
            <a:r>
              <a:rPr lang="zh-TW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化</a:t>
            </a:r>
            <a:endParaRPr lang="en-US" altLang="zh-TW" sz="4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TW" altLang="en-US" sz="4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花</a:t>
            </a:r>
            <a:r>
              <a:rPr lang="zh-TW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費</a:t>
            </a:r>
            <a:endParaRPr lang="en-US" altLang="zh-TW" sz="4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TW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旅遊</a:t>
            </a:r>
            <a:endParaRPr lang="zh-CN" altLang="en-US" sz="4000" b="1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6" name="文本框 8"/>
          <p:cNvSpPr txBox="1"/>
          <p:nvPr/>
        </p:nvSpPr>
        <p:spPr>
          <a:xfrm rot="1262167">
            <a:off x="1606118" y="1821990"/>
            <a:ext cx="4399606" cy="1319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TW" sz="6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opperplate Gothic Bold" panose="020E0705020206020404" pitchFamily="34" charset="0"/>
                <a:ea typeface="Microsoft YaHei" panose="020B0503020204020204" pitchFamily="34" charset="-122"/>
              </a:rPr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val="886280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36301" y="0"/>
            <a:ext cx="3053167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4"/>
          <p:cNvSpPr txBox="1"/>
          <p:nvPr/>
        </p:nvSpPr>
        <p:spPr>
          <a:xfrm>
            <a:off x="1131887" y="751608"/>
            <a:ext cx="1661993" cy="535478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TW" altLang="en-US" sz="9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交換生活</a:t>
            </a:r>
            <a:endParaRPr lang="zh-CN" altLang="en-US" sz="9600" b="1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3529" y="0"/>
            <a:ext cx="87025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170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13"/>
          <p:cNvGrpSpPr/>
          <p:nvPr/>
        </p:nvGrpSpPr>
        <p:grpSpPr>
          <a:xfrm>
            <a:off x="-203489" y="104344"/>
            <a:ext cx="12395490" cy="1246040"/>
            <a:chOff x="1028700" y="4306677"/>
            <a:chExt cx="11349620" cy="1524000"/>
          </a:xfrm>
        </p:grpSpPr>
        <p:sp>
          <p:nvSpPr>
            <p:cNvPr id="9" name="矩形 8"/>
            <p:cNvSpPr/>
            <p:nvPr/>
          </p:nvSpPr>
          <p:spPr>
            <a:xfrm>
              <a:off x="1028700" y="4306677"/>
              <a:ext cx="11349620" cy="1524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15"/>
            <p:cNvSpPr txBox="1"/>
            <p:nvPr/>
          </p:nvSpPr>
          <p:spPr>
            <a:xfrm>
              <a:off x="1708789" y="4334630"/>
              <a:ext cx="4485387" cy="14680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7200" b="1" dirty="0" smtClean="0">
                  <a:solidFill>
                    <a:schemeClr val="bg2">
                      <a:lumMod val="25000"/>
                    </a:schemeClr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西班牙特</a:t>
              </a:r>
              <a:r>
                <a:rPr lang="zh-TW" altLang="en-US" sz="7200" b="1" dirty="0">
                  <a:solidFill>
                    <a:schemeClr val="bg2">
                      <a:lumMod val="25000"/>
                    </a:schemeClr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色</a:t>
              </a:r>
              <a:endParaRPr lang="zh-CN" altLang="en-US" sz="7200" b="1" dirty="0">
                <a:solidFill>
                  <a:schemeClr val="bg2">
                    <a:lumMod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pic>
        <p:nvPicPr>
          <p:cNvPr id="2" name="圖片 1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13" y="1933703"/>
            <a:ext cx="2458295" cy="32792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11"/>
          <a:stretch/>
        </p:blipFill>
        <p:spPr>
          <a:xfrm>
            <a:off x="7208041" y="1933703"/>
            <a:ext cx="4772149" cy="34089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6"/>
          <a:stretch/>
        </p:blipFill>
        <p:spPr>
          <a:xfrm>
            <a:off x="2959175" y="2956028"/>
            <a:ext cx="3919298" cy="26300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矩形 11"/>
          <p:cNvSpPr/>
          <p:nvPr/>
        </p:nvSpPr>
        <p:spPr>
          <a:xfrm>
            <a:off x="539270" y="5314963"/>
            <a:ext cx="172237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haroni" pitchFamily="2" charset="-79"/>
                <a:sym typeface="Nixie One" charset="-122"/>
              </a:rPr>
              <a:t>Churros</a:t>
            </a:r>
          </a:p>
          <a:p>
            <a:pPr algn="ctr"/>
            <a:r>
              <a:rPr lang="zh-TW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haroni" pitchFamily="2" charset="-79"/>
                <a:sym typeface="Nixie One" charset="-122"/>
              </a:rPr>
              <a:t>炸油條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haroni" pitchFamily="2" charset="-79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057634" y="5682335"/>
            <a:ext cx="172237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haroni" pitchFamily="2" charset="-79"/>
                <a:sym typeface="Nixie One" charset="-122"/>
              </a:rPr>
              <a:t>Paella</a:t>
            </a:r>
          </a:p>
          <a:p>
            <a:pPr algn="ctr"/>
            <a:r>
              <a:rPr lang="zh-TW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haroni" pitchFamily="2" charset="-79"/>
                <a:sym typeface="Nixie One" charset="-122"/>
              </a:rPr>
              <a:t>海鮮燉</a:t>
            </a:r>
            <a:r>
              <a:rPr lang="zh-TW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haroni" pitchFamily="2" charset="-79"/>
                <a:sym typeface="Nixie One" charset="-122"/>
              </a:rPr>
              <a:t>飯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haroni" pitchFamily="2" charset="-79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732925" y="5444705"/>
            <a:ext cx="172237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haroni" pitchFamily="2" charset="-79"/>
                <a:sym typeface="Nixie One" charset="-122"/>
              </a:rPr>
              <a:t>Jamon</a:t>
            </a:r>
            <a:endParaRPr lang="en-US" altLang="zh-TW" sz="2800" dirty="0" smtClean="0">
              <a:solidFill>
                <a:schemeClr val="tx1">
                  <a:lumMod val="75000"/>
                  <a:lumOff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haroni" pitchFamily="2" charset="-79"/>
              <a:sym typeface="Nixie One" charset="-122"/>
            </a:endParaRPr>
          </a:p>
          <a:p>
            <a:pPr algn="ctr"/>
            <a:r>
              <a:rPr lang="zh-TW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haroni" pitchFamily="2" charset="-79"/>
              </a:rPr>
              <a:t>生火腿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6853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13"/>
          <p:cNvGrpSpPr/>
          <p:nvPr/>
        </p:nvGrpSpPr>
        <p:grpSpPr>
          <a:xfrm>
            <a:off x="-203489" y="104344"/>
            <a:ext cx="12395490" cy="1246040"/>
            <a:chOff x="1028700" y="4306677"/>
            <a:chExt cx="11349620" cy="1524000"/>
          </a:xfrm>
        </p:grpSpPr>
        <p:sp>
          <p:nvSpPr>
            <p:cNvPr id="9" name="矩形 8"/>
            <p:cNvSpPr/>
            <p:nvPr/>
          </p:nvSpPr>
          <p:spPr>
            <a:xfrm>
              <a:off x="1028700" y="4306677"/>
              <a:ext cx="11349620" cy="1524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15"/>
            <p:cNvSpPr txBox="1"/>
            <p:nvPr/>
          </p:nvSpPr>
          <p:spPr>
            <a:xfrm>
              <a:off x="1364251" y="4362585"/>
              <a:ext cx="3692205" cy="14680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7200" b="1" dirty="0" smtClean="0">
                  <a:solidFill>
                    <a:schemeClr val="bg2">
                      <a:lumMod val="25000"/>
                    </a:schemeClr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哈恩</a:t>
              </a:r>
              <a:endParaRPr lang="zh-CN" altLang="en-US" sz="7200" b="1" dirty="0">
                <a:solidFill>
                  <a:schemeClr val="bg2">
                    <a:lumMod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3820" y="2311446"/>
            <a:ext cx="3298079" cy="2468374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 rotWithShape="1">
          <a:blip r:embed="rId3"/>
          <a:srcRect r="8166"/>
          <a:stretch/>
        </p:blipFill>
        <p:spPr>
          <a:xfrm>
            <a:off x="4195426" y="179134"/>
            <a:ext cx="7984931" cy="6527442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3492" y="4641272"/>
            <a:ext cx="579629" cy="579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14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-87825" y="299767"/>
            <a:ext cx="12598478" cy="1246041"/>
            <a:chOff x="1028699" y="971550"/>
            <a:chExt cx="11535482" cy="1524001"/>
          </a:xfrm>
        </p:grpSpPr>
        <p:sp>
          <p:nvSpPr>
            <p:cNvPr id="15" name="矩形 14"/>
            <p:cNvSpPr/>
            <p:nvPr/>
          </p:nvSpPr>
          <p:spPr>
            <a:xfrm>
              <a:off x="1028699" y="971550"/>
              <a:ext cx="11535482" cy="152400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266751" y="1000693"/>
              <a:ext cx="4066978" cy="14680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7200" b="1" dirty="0" smtClean="0">
                  <a:solidFill>
                    <a:schemeClr val="bg2">
                      <a:lumMod val="25000"/>
                    </a:schemeClr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飲食</a:t>
              </a:r>
              <a:r>
                <a:rPr lang="zh-TW" altLang="en-US" sz="4800" b="1" dirty="0" smtClean="0">
                  <a:solidFill>
                    <a:schemeClr val="bg2">
                      <a:lumMod val="25000"/>
                    </a:schemeClr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 </a:t>
              </a:r>
              <a:r>
                <a:rPr lang="zh-TW" altLang="en-US" sz="2800" dirty="0" smtClean="0">
                  <a:solidFill>
                    <a:schemeClr val="bg2">
                      <a:lumMod val="25000"/>
                    </a:schemeClr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自己</a:t>
              </a:r>
              <a:r>
                <a:rPr lang="zh-TW" altLang="en-US" sz="2800" dirty="0">
                  <a:solidFill>
                    <a:schemeClr val="bg2">
                      <a:lumMod val="25000"/>
                    </a:schemeClr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煮最</a:t>
              </a:r>
              <a:r>
                <a:rPr lang="zh-TW" altLang="en-US" sz="2800" dirty="0" smtClean="0">
                  <a:solidFill>
                    <a:schemeClr val="bg2">
                      <a:lumMod val="25000"/>
                    </a:schemeClr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好吃</a:t>
              </a:r>
              <a:endParaRPr lang="zh-CN" altLang="en-US" sz="2800" dirty="0">
                <a:solidFill>
                  <a:schemeClr val="bg2">
                    <a:lumMod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pic>
        <p:nvPicPr>
          <p:cNvPr id="22" name="圖片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2" r="8352"/>
          <a:stretch/>
        </p:blipFill>
        <p:spPr>
          <a:xfrm>
            <a:off x="7923620" y="518221"/>
            <a:ext cx="3715607" cy="32267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128" y="1746042"/>
            <a:ext cx="2507548" cy="1879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915" y="1159567"/>
            <a:ext cx="3255466" cy="32554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圖片 19"/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84" y="3391345"/>
            <a:ext cx="2265177" cy="30215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89" y="4106373"/>
            <a:ext cx="3503827" cy="26266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838" y="4543332"/>
            <a:ext cx="2726383" cy="20438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圖片 18"/>
          <p:cNvPicPr>
            <a:picLocks noChangeAspect="1"/>
          </p:cNvPicPr>
          <p:nvPr/>
        </p:nvPicPr>
        <p:blipFill rotWithShape="1"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31"/>
          <a:stretch/>
        </p:blipFill>
        <p:spPr>
          <a:xfrm>
            <a:off x="9374050" y="3727206"/>
            <a:ext cx="2573270" cy="3005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17613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203489" y="104344"/>
            <a:ext cx="12395490" cy="12460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5"/>
          <p:cNvSpPr txBox="1"/>
          <p:nvPr/>
        </p:nvSpPr>
        <p:spPr>
          <a:xfrm>
            <a:off x="477494" y="127199"/>
            <a:ext cx="4870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200" b="1" dirty="0" smtClean="0">
                <a:solidFill>
                  <a:schemeClr val="bg2">
                    <a:lumMod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課程</a:t>
            </a:r>
            <a:r>
              <a:rPr lang="zh-TW" altLang="en-US" sz="4800" b="1" dirty="0" smtClean="0">
                <a:solidFill>
                  <a:schemeClr val="bg2">
                    <a:lumMod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zh-TW" altLang="en-US" sz="2800" dirty="0" smtClean="0">
                <a:solidFill>
                  <a:schemeClr val="bg2">
                    <a:lumMod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全</a:t>
            </a:r>
            <a:r>
              <a:rPr lang="zh-TW" altLang="en-US" sz="2800" dirty="0">
                <a:solidFill>
                  <a:schemeClr val="bg2">
                    <a:lumMod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西</a:t>
            </a:r>
            <a:r>
              <a:rPr lang="zh-TW" altLang="en-US" sz="2800" dirty="0" smtClean="0">
                <a:solidFill>
                  <a:schemeClr val="bg2">
                    <a:lumMod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文的西文課</a:t>
            </a:r>
            <a:endParaRPr lang="zh-CN" altLang="en-US" sz="2800" dirty="0" smtClean="0">
              <a:solidFill>
                <a:schemeClr val="bg2">
                  <a:lumMod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618300" y="1974994"/>
            <a:ext cx="8052661" cy="3857770"/>
            <a:chOff x="357048" y="1974994"/>
            <a:chExt cx="8417583" cy="3960000"/>
          </a:xfrm>
        </p:grpSpPr>
        <p:pic>
          <p:nvPicPr>
            <p:cNvPr id="3" name="圖片 2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5971" y="1974994"/>
              <a:ext cx="2968660" cy="3960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sq">
              <a:solidFill>
                <a:srgbClr val="FFFFFF"/>
              </a:solidFill>
              <a:miter lim="800000"/>
            </a:ln>
            <a:effectLst>
              <a:outerShdw blurRad="65000" dist="50800" dir="12900000" kx="195000" ky="145000" algn="tl" rotWithShape="0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360000"/>
              </a:camera>
              <a:lightRig rig="twoPt" dir="t">
                <a:rot lat="0" lon="0" rev="7200000"/>
              </a:lightRig>
            </a:scene3d>
            <a:sp3d contourW="12700">
              <a:bevelT w="25400" h="19050"/>
              <a:contourClr>
                <a:srgbClr val="969696"/>
              </a:contourClr>
            </a:sp3d>
          </p:spPr>
        </p:pic>
        <p:pic>
          <p:nvPicPr>
            <p:cNvPr id="2" name="圖片 1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4582" y="1974994"/>
              <a:ext cx="2968660" cy="3960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sq">
              <a:solidFill>
                <a:srgbClr val="FFFFFF"/>
              </a:solidFill>
              <a:miter lim="800000"/>
            </a:ln>
            <a:effectLst>
              <a:outerShdw blurRad="65000" dist="50800" dir="12900000" kx="195000" ky="145000" algn="tl" rotWithShape="0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360000"/>
              </a:camera>
              <a:lightRig rig="twoPt" dir="t">
                <a:rot lat="0" lon="0" rev="7200000"/>
              </a:lightRig>
            </a:scene3d>
            <a:sp3d contourW="12700">
              <a:bevelT w="25400" h="19050"/>
              <a:contourClr>
                <a:srgbClr val="969696"/>
              </a:contourClr>
            </a:sp3d>
          </p:spPr>
        </p:pic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048" y="1974994"/>
              <a:ext cx="2968660" cy="3960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sq">
              <a:solidFill>
                <a:srgbClr val="FFFFFF"/>
              </a:solidFill>
              <a:miter lim="800000"/>
            </a:ln>
            <a:effectLst>
              <a:outerShdw blurRad="65000" dist="50800" dir="12900000" kx="195000" ky="145000" algn="tl" rotWithShape="0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360000"/>
              </a:camera>
              <a:lightRig rig="twoPt" dir="t">
                <a:rot lat="0" lon="0" rev="7200000"/>
              </a:lightRig>
            </a:scene3d>
            <a:sp3d contourW="12700">
              <a:bevelT w="25400" h="19050"/>
              <a:contourClr>
                <a:srgbClr val="969696"/>
              </a:contourClr>
            </a:sp3d>
          </p:spPr>
        </p:pic>
      </p:grpSp>
      <p:sp>
        <p:nvSpPr>
          <p:cNvPr id="14" name="矩形 13"/>
          <p:cNvSpPr/>
          <p:nvPr/>
        </p:nvSpPr>
        <p:spPr>
          <a:xfrm>
            <a:off x="9407236" y="1951357"/>
            <a:ext cx="1925783" cy="3905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haroni" pitchFamily="2" charset="-79"/>
                <a:sym typeface="Nixie One" charset="-122"/>
              </a:rPr>
              <a:t>西文課</a:t>
            </a:r>
            <a:endParaRPr lang="en-US" altLang="zh-TW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haroni" pitchFamily="2" charset="-79"/>
              <a:sym typeface="Nixie One" charset="-122"/>
            </a:endParaRPr>
          </a:p>
          <a:p>
            <a:pPr>
              <a:lnSpc>
                <a:spcPct val="150000"/>
              </a:lnSpc>
            </a:pPr>
            <a:r>
              <a:rPr lang="zh-TW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haroni" pitchFamily="2" charset="-79"/>
                <a:sym typeface="Nixie One" charset="-122"/>
              </a:rPr>
              <a:t>依能力分班</a:t>
            </a:r>
            <a:endParaRPr lang="en-US" altLang="zh-TW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haroni" pitchFamily="2" charset="-79"/>
              <a:sym typeface="Nixie One" charset="-122"/>
            </a:endParaRPr>
          </a:p>
          <a:p>
            <a:pPr>
              <a:lnSpc>
                <a:spcPct val="150000"/>
              </a:lnSpc>
            </a:pPr>
            <a:r>
              <a:rPr lang="zh-TW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haroni" pitchFamily="2" charset="-79"/>
                <a:sym typeface="Nixie One" charset="-122"/>
              </a:rPr>
              <a:t>正規班</a:t>
            </a:r>
            <a:endParaRPr lang="en-US" altLang="zh-TW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haroni" pitchFamily="2" charset="-79"/>
              <a:sym typeface="Nixie One" charset="-122"/>
            </a:endParaRPr>
          </a:p>
          <a:p>
            <a:pPr>
              <a:lnSpc>
                <a:spcPct val="150000"/>
              </a:lnSpc>
            </a:pPr>
            <a:r>
              <a:rPr lang="zh-TW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haroni" pitchFamily="2" charset="-79"/>
                <a:sym typeface="Nixie One" charset="-122"/>
              </a:rPr>
              <a:t>口說班</a:t>
            </a:r>
            <a:endParaRPr lang="en-US" altLang="zh-TW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haroni" pitchFamily="2" charset="-79"/>
              <a:sym typeface="Nixie One" charset="-122"/>
            </a:endParaRPr>
          </a:p>
          <a:p>
            <a:pPr>
              <a:lnSpc>
                <a:spcPct val="150000"/>
              </a:lnSpc>
            </a:pPr>
            <a:r>
              <a:rPr lang="zh-TW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haroni" pitchFamily="2" charset="-79"/>
                <a:sym typeface="Nixie One" charset="-122"/>
              </a:rPr>
              <a:t>文法班</a:t>
            </a:r>
            <a:endParaRPr lang="en-US" altLang="zh-TW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haroni" pitchFamily="2" charset="-79"/>
              <a:sym typeface="Nixie One" charset="-122"/>
            </a:endParaRPr>
          </a:p>
          <a:p>
            <a:pPr>
              <a:lnSpc>
                <a:spcPct val="150000"/>
              </a:lnSpc>
            </a:pPr>
            <a:r>
              <a:rPr lang="zh-TW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haroni" pitchFamily="2" charset="-79"/>
                <a:sym typeface="Nixie One" charset="-122"/>
              </a:rPr>
              <a:t>寫作班</a:t>
            </a:r>
            <a:endParaRPr lang="en-US" altLang="zh-TW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haroni" pitchFamily="2" charset="-79"/>
              <a:sym typeface="Nixie One" charset="-122"/>
            </a:endParaRPr>
          </a:p>
          <a:p>
            <a:pPr>
              <a:lnSpc>
                <a:spcPct val="150000"/>
              </a:lnSpc>
            </a:pPr>
            <a:r>
              <a:rPr lang="en-US" altLang="zh-TW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haroni" pitchFamily="2" charset="-79"/>
                <a:sym typeface="Nixie One" charset="-122"/>
              </a:rPr>
              <a:t>DELE</a:t>
            </a:r>
            <a:r>
              <a:rPr lang="zh-TW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haroni" pitchFamily="2" charset="-79"/>
                <a:sym typeface="Nixie One" charset="-122"/>
              </a:rPr>
              <a:t>準備班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1846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203489" y="104344"/>
            <a:ext cx="12395490" cy="12460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5"/>
          <p:cNvSpPr txBox="1"/>
          <p:nvPr/>
        </p:nvSpPr>
        <p:spPr>
          <a:xfrm>
            <a:off x="509942" y="127199"/>
            <a:ext cx="29999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7200" b="1" dirty="0" smtClean="0">
                <a:solidFill>
                  <a:schemeClr val="bg2">
                    <a:lumMod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Party</a:t>
            </a:r>
            <a:r>
              <a:rPr lang="zh-TW" altLang="en-US" sz="4800" b="1" dirty="0" smtClean="0">
                <a:solidFill>
                  <a:schemeClr val="bg2">
                    <a:lumMod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endParaRPr lang="zh-CN" altLang="en-US" sz="2800" dirty="0" smtClean="0">
              <a:solidFill>
                <a:schemeClr val="bg2">
                  <a:lumMod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194082" y="645656"/>
            <a:ext cx="11945228" cy="5944012"/>
            <a:chOff x="252138" y="645656"/>
            <a:chExt cx="11945228" cy="5944012"/>
          </a:xfrm>
        </p:grpSpPr>
        <p:pic>
          <p:nvPicPr>
            <p:cNvPr id="4" name="圖片 3"/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1425" y="645656"/>
              <a:ext cx="3964463" cy="297200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7" name="圖片 6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32903" y="645656"/>
              <a:ext cx="3964463" cy="297200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8" name="圖片 7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32903" y="3617662"/>
              <a:ext cx="3959098" cy="297200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0" name="圖片 9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4301563" y="3617662"/>
              <a:ext cx="3962675" cy="297200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11" name="圖片 10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138" y="3617662"/>
              <a:ext cx="3951965" cy="297200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sp>
        <p:nvSpPr>
          <p:cNvPr id="15" name="矩形 14"/>
          <p:cNvSpPr/>
          <p:nvPr/>
        </p:nvSpPr>
        <p:spPr>
          <a:xfrm>
            <a:off x="830034" y="1557905"/>
            <a:ext cx="337406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haroni" pitchFamily="2" charset="-79"/>
                <a:sym typeface="Nixie One" charset="-122"/>
              </a:rPr>
              <a:t>國民外交</a:t>
            </a:r>
            <a:endParaRPr lang="en-US" altLang="zh-TW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haroni" pitchFamily="2" charset="-79"/>
              <a:sym typeface="Nixie One" charset="-122"/>
            </a:endParaRPr>
          </a:p>
          <a:p>
            <a:pPr>
              <a:lnSpc>
                <a:spcPct val="150000"/>
              </a:lnSpc>
            </a:pPr>
            <a:r>
              <a:rPr lang="zh-TW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haroni" pitchFamily="2" charset="-79"/>
                <a:sym typeface="Nixie One" charset="-122"/>
              </a:rPr>
              <a:t>互相交流</a:t>
            </a:r>
            <a:endParaRPr lang="en-US" altLang="zh-TW" sz="2400" dirty="0">
              <a:solidFill>
                <a:schemeClr val="tx1">
                  <a:lumMod val="75000"/>
                  <a:lumOff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haroni" pitchFamily="2" charset="-79"/>
              <a:sym typeface="Nixie One" charset="-122"/>
            </a:endParaRPr>
          </a:p>
          <a:p>
            <a:pPr>
              <a:lnSpc>
                <a:spcPct val="150000"/>
              </a:lnSpc>
            </a:pPr>
            <a:r>
              <a:rPr lang="zh-TW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haroni" pitchFamily="2" charset="-79"/>
                <a:sym typeface="Nixie One" charset="-122"/>
              </a:rPr>
              <a:t>拓展</a:t>
            </a:r>
            <a:r>
              <a:rPr lang="zh-TW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haroni" pitchFamily="2" charset="-79"/>
                <a:sym typeface="Nixie One" charset="-122"/>
              </a:rPr>
              <a:t>視野</a:t>
            </a:r>
            <a:endParaRPr lang="en-US" altLang="zh-TW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haroni" pitchFamily="2" charset="-79"/>
              <a:sym typeface="Nixie One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0856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96889" y="1"/>
            <a:ext cx="3053167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4"/>
          <p:cNvSpPr txBox="1"/>
          <p:nvPr/>
        </p:nvSpPr>
        <p:spPr>
          <a:xfrm>
            <a:off x="846281" y="1426735"/>
            <a:ext cx="1954381" cy="40045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TW" altLang="en-US" sz="115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文化</a:t>
            </a:r>
            <a:endParaRPr lang="zh-CN" altLang="en-US" sz="11500" b="1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054" y="-2"/>
            <a:ext cx="88419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84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-203489" y="104344"/>
            <a:ext cx="12395490" cy="12460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5"/>
          <p:cNvSpPr txBox="1"/>
          <p:nvPr/>
        </p:nvSpPr>
        <p:spPr>
          <a:xfrm>
            <a:off x="419100" y="127199"/>
            <a:ext cx="67298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200" b="1" dirty="0" smtClean="0">
                <a:solidFill>
                  <a:schemeClr val="bg2">
                    <a:lumMod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文化差異</a:t>
            </a:r>
            <a:endParaRPr lang="zh-CN" altLang="en-US" sz="1600" dirty="0" smtClean="0">
              <a:solidFill>
                <a:schemeClr val="bg2">
                  <a:lumMod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3622530" y="2051571"/>
            <a:ext cx="4946940" cy="3558423"/>
            <a:chOff x="2202005" y="1938993"/>
            <a:chExt cx="4946940" cy="3558423"/>
          </a:xfrm>
        </p:grpSpPr>
        <p:sp>
          <p:nvSpPr>
            <p:cNvPr id="13" name="文字方塊 12"/>
            <p:cNvSpPr txBox="1"/>
            <p:nvPr/>
          </p:nvSpPr>
          <p:spPr>
            <a:xfrm>
              <a:off x="3616035" y="2262486"/>
              <a:ext cx="3532910" cy="646986"/>
            </a:xfrm>
            <a:prstGeom prst="roundRect">
              <a:avLst/>
            </a:prstGeom>
            <a:no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zh-TW" altLang="en-US" sz="3200" dirty="0" smtClean="0"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午餐時</a:t>
              </a:r>
              <a:r>
                <a:rPr lang="zh-TW" altLang="en-US" sz="3200" dirty="0"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間</a:t>
              </a:r>
            </a:p>
          </p:txBody>
        </p:sp>
        <p:sp>
          <p:nvSpPr>
            <p:cNvPr id="4" name="文字方塊 3"/>
            <p:cNvSpPr txBox="1"/>
            <p:nvPr/>
          </p:nvSpPr>
          <p:spPr>
            <a:xfrm>
              <a:off x="2202005" y="1938993"/>
              <a:ext cx="2886075" cy="646986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altLang="zh-TW" sz="3200" dirty="0" smtClean="0"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13:00~15:00</a:t>
              </a:r>
              <a:endParaRPr lang="zh-TW" altLang="en-US" sz="3200" dirty="0"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22" name="文字方塊 21"/>
            <p:cNvSpPr txBox="1"/>
            <p:nvPr/>
          </p:nvSpPr>
          <p:spPr>
            <a:xfrm>
              <a:off x="3616035" y="3556458"/>
              <a:ext cx="3532910" cy="646986"/>
            </a:xfrm>
            <a:prstGeom prst="roundRect">
              <a:avLst/>
            </a:prstGeom>
            <a:no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zh-TW" altLang="en-US" sz="3200" dirty="0" smtClean="0"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午休時間</a:t>
              </a:r>
              <a:endParaRPr lang="zh-TW" altLang="en-US" sz="3200" dirty="0"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2202005" y="3232965"/>
              <a:ext cx="2886075" cy="646986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altLang="zh-TW" sz="3200" dirty="0" smtClean="0"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15:00~17:00</a:t>
              </a:r>
              <a:endParaRPr lang="zh-TW" altLang="en-US" sz="3200" dirty="0"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24" name="文字方塊 23"/>
            <p:cNvSpPr txBox="1"/>
            <p:nvPr/>
          </p:nvSpPr>
          <p:spPr>
            <a:xfrm>
              <a:off x="3616035" y="4850430"/>
              <a:ext cx="3532910" cy="646986"/>
            </a:xfrm>
            <a:prstGeom prst="roundRect">
              <a:avLst/>
            </a:prstGeom>
            <a:noFill/>
            <a:ln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zh-TW" altLang="en-US" sz="3200" dirty="0"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晚</a:t>
              </a:r>
              <a:r>
                <a:rPr lang="zh-TW" altLang="en-US" sz="3200" dirty="0" smtClean="0"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餐時</a:t>
              </a:r>
              <a:r>
                <a:rPr lang="zh-TW" altLang="en-US" sz="3200" dirty="0"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間</a:t>
              </a:r>
            </a:p>
          </p:txBody>
        </p:sp>
        <p:sp>
          <p:nvSpPr>
            <p:cNvPr id="25" name="文字方塊 24"/>
            <p:cNvSpPr txBox="1"/>
            <p:nvPr/>
          </p:nvSpPr>
          <p:spPr>
            <a:xfrm>
              <a:off x="2202005" y="4526937"/>
              <a:ext cx="2886075" cy="646986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altLang="zh-TW" sz="3200" dirty="0" smtClean="0"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20:00~22:00</a:t>
              </a:r>
              <a:endParaRPr lang="zh-TW" altLang="en-US" sz="3200" dirty="0"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762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-101745" y="2493819"/>
            <a:ext cx="12395490" cy="187036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5"/>
          <p:cNvSpPr txBox="1"/>
          <p:nvPr/>
        </p:nvSpPr>
        <p:spPr>
          <a:xfrm>
            <a:off x="2341418" y="2828836"/>
            <a:ext cx="75091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TW" altLang="en-US" sz="7200" b="1" dirty="0" smtClean="0">
                <a:solidFill>
                  <a:schemeClr val="bg2">
                    <a:lumMod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歧視</a:t>
            </a:r>
            <a:r>
              <a:rPr lang="en-US" altLang="zh-TW" sz="7200" b="1" dirty="0" smtClean="0">
                <a:solidFill>
                  <a:schemeClr val="bg2">
                    <a:lumMod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&amp;</a:t>
            </a:r>
            <a:r>
              <a:rPr lang="zh-TW" altLang="en-US" sz="7200" b="1" dirty="0" smtClean="0">
                <a:solidFill>
                  <a:schemeClr val="bg2">
                    <a:lumMod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治安</a:t>
            </a:r>
            <a:endParaRPr lang="zh-CN" altLang="en-US" sz="1600" dirty="0" smtClean="0">
              <a:solidFill>
                <a:schemeClr val="bg2">
                  <a:lumMod val="2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043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" r="84990"/>
          <a:stretch/>
        </p:blipFill>
        <p:spPr>
          <a:xfrm>
            <a:off x="1" y="0"/>
            <a:ext cx="1828800" cy="6883713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3"/>
          <a:stretch/>
        </p:blipFill>
        <p:spPr>
          <a:xfrm>
            <a:off x="3020290" y="0"/>
            <a:ext cx="9171709" cy="68580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1884979" y="900362"/>
            <a:ext cx="1107996" cy="508298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TW" altLang="en-US" sz="6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花費</a:t>
            </a:r>
            <a:r>
              <a:rPr lang="en-US" altLang="zh-TW" sz="6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pperplate Gothic Bold" panose="020E0705020206020404" pitchFamily="34" charset="0"/>
                <a:ea typeface="Microsoft YaHei" panose="020B0503020204020204" pitchFamily="34" charset="-122"/>
              </a:rPr>
              <a:t>Cost</a:t>
            </a:r>
            <a:endParaRPr lang="zh-CN" altLang="en-US" sz="6000" b="1" dirty="0">
              <a:solidFill>
                <a:schemeClr val="tx1">
                  <a:lumMod val="75000"/>
                  <a:lumOff val="25000"/>
                </a:schemeClr>
              </a:solidFill>
              <a:latin typeface="Copperplate Gothic Bold" panose="020E07050202060204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020290" y="0"/>
            <a:ext cx="9171710" cy="6858000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0" y="-1"/>
            <a:ext cx="1828801" cy="6883713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graphicFrame>
        <p:nvGraphicFramePr>
          <p:cNvPr id="10" name="圖表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110057"/>
              </p:ext>
            </p:extLst>
          </p:nvPr>
        </p:nvGraphicFramePr>
        <p:xfrm>
          <a:off x="4182917" y="611579"/>
          <a:ext cx="6650513" cy="56348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97869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3"/>
          <a:srcRect b="9412"/>
          <a:stretch/>
        </p:blipFill>
        <p:spPr>
          <a:xfrm>
            <a:off x="3905753" y="0"/>
            <a:ext cx="8286247" cy="6857999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239864" y="0"/>
            <a:ext cx="3053167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4"/>
          <p:cNvSpPr txBox="1"/>
          <p:nvPr/>
        </p:nvSpPr>
        <p:spPr>
          <a:xfrm>
            <a:off x="1789256" y="1426734"/>
            <a:ext cx="1954381" cy="400452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TW" altLang="en-US" sz="1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旅遊</a:t>
            </a:r>
            <a:endParaRPr lang="zh-CN" altLang="en-US" sz="11500" b="1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1447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1208810" y="5207805"/>
            <a:ext cx="18565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航空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1" t="25850" r="7240" b="25664"/>
          <a:stretch/>
        </p:blipFill>
        <p:spPr>
          <a:xfrm>
            <a:off x="8336972" y="1863935"/>
            <a:ext cx="3311236" cy="3325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3" t="25934" r="6261" b="26390"/>
          <a:stretch/>
        </p:blipFill>
        <p:spPr>
          <a:xfrm>
            <a:off x="4416137" y="1924277"/>
            <a:ext cx="3366654" cy="3269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0" t="26135" r="5427" b="25583"/>
          <a:stretch/>
        </p:blipFill>
        <p:spPr>
          <a:xfrm>
            <a:off x="419100" y="1896568"/>
            <a:ext cx="3435928" cy="3311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矩形 17"/>
          <p:cNvSpPr/>
          <p:nvPr/>
        </p:nvSpPr>
        <p:spPr>
          <a:xfrm>
            <a:off x="-203489" y="104344"/>
            <a:ext cx="12395490" cy="12460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5"/>
          <p:cNvSpPr txBox="1"/>
          <p:nvPr/>
        </p:nvSpPr>
        <p:spPr>
          <a:xfrm>
            <a:off x="419100" y="127199"/>
            <a:ext cx="50430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7200" b="1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App</a:t>
            </a:r>
            <a:r>
              <a:rPr lang="en-US" altLang="zh-TW" sz="4800" b="1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zh-TW" altLang="en-US" sz="4800" b="1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zh-TW" altLang="en-US" sz="32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旅行的好幫手</a:t>
            </a:r>
            <a:endParaRPr lang="zh-CN" altLang="en-US" sz="16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0" name="文本框 16"/>
          <p:cNvSpPr txBox="1"/>
          <p:nvPr/>
        </p:nvSpPr>
        <p:spPr>
          <a:xfrm>
            <a:off x="4530437" y="5207805"/>
            <a:ext cx="31311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住宿</a:t>
            </a:r>
            <a:r>
              <a:rPr lang="en-US" altLang="zh-TW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/</a:t>
            </a:r>
            <a:r>
              <a:rPr lang="zh-TW" alt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交通</a:t>
            </a:r>
            <a:r>
              <a:rPr lang="en-US" altLang="zh-TW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/</a:t>
            </a:r>
            <a:r>
              <a:rPr lang="zh-TW" alt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匯率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21" name="文本框 16"/>
          <p:cNvSpPr txBox="1"/>
          <p:nvPr/>
        </p:nvSpPr>
        <p:spPr>
          <a:xfrm>
            <a:off x="8754339" y="5207805"/>
            <a:ext cx="24765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西班牙用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0486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630382" y="4350464"/>
            <a:ext cx="18772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哪</a:t>
            </a:r>
            <a:r>
              <a:rPr lang="zh-TW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些國家？</a:t>
            </a:r>
            <a:endParaRPr lang="en-US" altLang="zh-TW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r>
              <a:rPr lang="zh-TW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哪些城市？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203489" y="104344"/>
            <a:ext cx="12395490" cy="12460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5"/>
          <p:cNvSpPr txBox="1"/>
          <p:nvPr/>
        </p:nvSpPr>
        <p:spPr>
          <a:xfrm>
            <a:off x="419100" y="127199"/>
            <a:ext cx="50430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200" b="1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旅行</a:t>
            </a:r>
            <a:r>
              <a:rPr lang="en-US" altLang="zh-TW" sz="4800" b="1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zh-TW" altLang="en-US" sz="4800" b="1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zh-TW" altLang="en-US" sz="3200" dirty="0" smtClean="0">
                <a:latin typeface="Microsoft YaHei" panose="020B0503020204020204" pitchFamily="34" charset="-122"/>
                <a:ea typeface="Microsoft YaHei" panose="020B0503020204020204" pitchFamily="34" charset="-122"/>
              </a:rPr>
              <a:t>規劃並</a:t>
            </a:r>
            <a:r>
              <a:rPr lang="zh-TW" altLang="en-US" sz="32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執行</a:t>
            </a:r>
            <a:endParaRPr lang="zh-CN" altLang="en-US" sz="1600" dirty="0" smtClean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aphicFrame>
        <p:nvGraphicFramePr>
          <p:cNvPr id="3" name="資料庫圖表 2"/>
          <p:cNvGraphicFramePr/>
          <p:nvPr>
            <p:extLst>
              <p:ext uri="{D42A27DB-BD31-4B8C-83A1-F6EECF244321}">
                <p14:modId xmlns:p14="http://schemas.microsoft.com/office/powerpoint/2010/main" val="3116019420"/>
              </p:ext>
            </p:extLst>
          </p:nvPr>
        </p:nvGraphicFramePr>
        <p:xfrm>
          <a:off x="249382" y="2604784"/>
          <a:ext cx="11693236" cy="2161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文本框 16"/>
          <p:cNvSpPr txBox="1"/>
          <p:nvPr/>
        </p:nvSpPr>
        <p:spPr>
          <a:xfrm>
            <a:off x="5157354" y="4350464"/>
            <a:ext cx="18772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每個城市</a:t>
            </a:r>
            <a:endParaRPr lang="en-US" altLang="zh-TW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r>
              <a:rPr lang="zh-TW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待幾天？</a:t>
            </a:r>
            <a:endParaRPr lang="zh-CN" altLang="en-US" sz="2400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265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-350579" y="4507036"/>
            <a:ext cx="5243289" cy="1938528"/>
            <a:chOff x="-350579" y="4507036"/>
            <a:chExt cx="5243289" cy="1938528"/>
          </a:xfrm>
        </p:grpSpPr>
        <p:sp>
          <p:nvSpPr>
            <p:cNvPr id="12" name="矩形 11"/>
            <p:cNvSpPr/>
            <p:nvPr/>
          </p:nvSpPr>
          <p:spPr>
            <a:xfrm>
              <a:off x="417578" y="4507036"/>
              <a:ext cx="3266728" cy="1938528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PA_文本框 8"/>
            <p:cNvSpPr txBox="1"/>
            <p:nvPr>
              <p:custDataLst>
                <p:tags r:id="rId1"/>
              </p:custDataLst>
            </p:nvPr>
          </p:nvSpPr>
          <p:spPr>
            <a:xfrm>
              <a:off x="-350579" y="5090715"/>
              <a:ext cx="5243289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4400" b="1" dirty="0" smtClean="0">
                  <a:solidFill>
                    <a:schemeClr val="bg2">
                      <a:lumMod val="50000"/>
                    </a:schemeClr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現在就出發！</a:t>
              </a:r>
              <a:endParaRPr lang="en-US" altLang="zh-TW" sz="4400" b="1" dirty="0">
                <a:solidFill>
                  <a:schemeClr val="bg2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11064640" y="347299"/>
            <a:ext cx="718411" cy="6166594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圖片 16"/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48" b="-1"/>
          <a:stretch/>
        </p:blipFill>
        <p:spPr>
          <a:xfrm>
            <a:off x="417577" y="332249"/>
            <a:ext cx="3266730" cy="1936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56"/>
          <a:stretch/>
        </p:blipFill>
        <p:spPr>
          <a:xfrm>
            <a:off x="417577" y="2419234"/>
            <a:ext cx="3266730" cy="1936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64"/>
          <a:stretch/>
        </p:blipFill>
        <p:spPr>
          <a:xfrm>
            <a:off x="3963276" y="2419234"/>
            <a:ext cx="3275662" cy="1936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03"/>
          <a:stretch/>
        </p:blipFill>
        <p:spPr>
          <a:xfrm>
            <a:off x="7517907" y="2419234"/>
            <a:ext cx="3275661" cy="1936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圖片 17"/>
          <p:cNvPicPr>
            <a:picLocks noChangeAspect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78"/>
          <a:stretch/>
        </p:blipFill>
        <p:spPr>
          <a:xfrm>
            <a:off x="3963276" y="4507036"/>
            <a:ext cx="3275662" cy="1936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圖片 18"/>
          <p:cNvPicPr>
            <a:picLocks noChangeAspect="1"/>
          </p:cNvPicPr>
          <p:nvPr/>
        </p:nvPicPr>
        <p:blipFill rotWithShape="1"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27"/>
          <a:stretch/>
        </p:blipFill>
        <p:spPr>
          <a:xfrm>
            <a:off x="7517906" y="4507036"/>
            <a:ext cx="3275661" cy="19964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圖片 19"/>
          <p:cNvPicPr>
            <a:picLocks noChangeAspect="1"/>
          </p:cNvPicPr>
          <p:nvPr/>
        </p:nvPicPr>
        <p:blipFill rotWithShape="1"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23"/>
          <a:stretch/>
        </p:blipFill>
        <p:spPr>
          <a:xfrm>
            <a:off x="3963276" y="333065"/>
            <a:ext cx="3271713" cy="1936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圖片 20"/>
          <p:cNvPicPr>
            <a:picLocks noChangeAspect="1"/>
          </p:cNvPicPr>
          <p:nvPr/>
        </p:nvPicPr>
        <p:blipFill rotWithShape="1"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23" b="4094"/>
          <a:stretch/>
        </p:blipFill>
        <p:spPr>
          <a:xfrm>
            <a:off x="7513958" y="332249"/>
            <a:ext cx="3279609" cy="1936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圖片 21"/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64"/>
          <a:stretch/>
        </p:blipFill>
        <p:spPr>
          <a:xfrm>
            <a:off x="3963276" y="2460600"/>
            <a:ext cx="3275662" cy="1936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圖片 22"/>
          <p:cNvPicPr>
            <a:picLocks noChangeAspect="1"/>
          </p:cNvPicPr>
          <p:nvPr/>
        </p:nvPicPr>
        <p:blipFill rotWithShape="1"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23"/>
          <a:stretch/>
        </p:blipFill>
        <p:spPr>
          <a:xfrm>
            <a:off x="3963276" y="374431"/>
            <a:ext cx="3271713" cy="1936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38000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12192000" cy="7047556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-333169" y="4266540"/>
            <a:ext cx="12746181" cy="2410691"/>
          </a:xfrm>
          <a:prstGeom prst="rect">
            <a:avLst/>
          </a:prstGeom>
          <a:solidFill>
            <a:schemeClr val="bg2">
              <a:lumMod val="9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4"/>
          <p:cNvSpPr txBox="1"/>
          <p:nvPr/>
        </p:nvSpPr>
        <p:spPr>
          <a:xfrm>
            <a:off x="685646" y="4540861"/>
            <a:ext cx="4916344" cy="186204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en-US" altLang="zh-TW" sz="115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Q&amp;A</a:t>
            </a:r>
            <a:endParaRPr lang="zh-CN" altLang="en-US" sz="11500" b="1" dirty="0">
              <a:solidFill>
                <a:schemeClr val="tx1">
                  <a:lumMod val="85000"/>
                  <a:lumOff val="15000"/>
                </a:schemeClr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1740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818109" y="2169763"/>
            <a:ext cx="6555783" cy="2386739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872353" y="2393636"/>
            <a:ext cx="64472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出國交換是一個</a:t>
            </a:r>
            <a:endParaRPr lang="en-US" altLang="zh-TW" sz="60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TW" altLang="en-US" sz="6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不會後悔的</a:t>
            </a:r>
            <a:r>
              <a:rPr lang="zh-TW" altLang="en-US" sz="6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決定</a:t>
            </a:r>
            <a:endParaRPr lang="zh-CN" altLang="en-US" sz="6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281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56" objId="12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</TotalTime>
  <Words>172</Words>
  <Application>Microsoft Office PowerPoint</Application>
  <PresentationFormat>寬螢幕</PresentationFormat>
  <Paragraphs>79</Paragraphs>
  <Slides>18</Slides>
  <Notes>14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29" baseType="lpstr">
      <vt:lpstr>Aharoni</vt:lpstr>
      <vt:lpstr>等线</vt:lpstr>
      <vt:lpstr>等线 Light</vt:lpstr>
      <vt:lpstr>Microsoft YaHei</vt:lpstr>
      <vt:lpstr>Microsoft YaHei</vt:lpstr>
      <vt:lpstr>Nixie One</vt:lpstr>
      <vt:lpstr>新細明體</vt:lpstr>
      <vt:lpstr>Arial</vt:lpstr>
      <vt:lpstr>Baskerville Old Face</vt:lpstr>
      <vt:lpstr>Copperplate Gothic Bold</vt:lpstr>
      <vt:lpstr>第一PPT，www.1ppt.com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http://www.ypppt.com/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旅游相册</dc:title>
  <dc:creator>第一PPT</dc:creator>
  <cp:keywords>www.1ppt.com</cp:keywords>
  <dc:description>www.1ppt.com</dc:description>
  <cp:lastModifiedBy>珮瑄 陳</cp:lastModifiedBy>
  <cp:revision>249</cp:revision>
  <dcterms:created xsi:type="dcterms:W3CDTF">2017-04-03T03:45:36Z</dcterms:created>
  <dcterms:modified xsi:type="dcterms:W3CDTF">2020-03-09T15:34:52Z</dcterms:modified>
</cp:coreProperties>
</file>