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handoutMasterIdLst>
    <p:handoutMasterId r:id="rId30"/>
  </p:handoutMasterIdLst>
  <p:sldIdLst>
    <p:sldId id="1536" r:id="rId2"/>
    <p:sldId id="1535" r:id="rId3"/>
    <p:sldId id="1509" r:id="rId4"/>
    <p:sldId id="1514" r:id="rId5"/>
    <p:sldId id="1530" r:id="rId6"/>
    <p:sldId id="1511" r:id="rId7"/>
    <p:sldId id="1512" r:id="rId8"/>
    <p:sldId id="1515" r:id="rId9"/>
    <p:sldId id="1527" r:id="rId10"/>
    <p:sldId id="1517" r:id="rId11"/>
    <p:sldId id="1518" r:id="rId12"/>
    <p:sldId id="1519" r:id="rId13"/>
    <p:sldId id="1520" r:id="rId14"/>
    <p:sldId id="1521" r:id="rId15"/>
    <p:sldId id="1522" r:id="rId16"/>
    <p:sldId id="1523" r:id="rId17"/>
    <p:sldId id="1528" r:id="rId18"/>
    <p:sldId id="1524" r:id="rId19"/>
    <p:sldId id="1529" r:id="rId20"/>
    <p:sldId id="1525" r:id="rId21"/>
    <p:sldId id="1526" r:id="rId22"/>
    <p:sldId id="1531" r:id="rId23"/>
    <p:sldId id="1532" r:id="rId24"/>
    <p:sldId id="1533" r:id="rId25"/>
    <p:sldId id="1534" r:id="rId26"/>
    <p:sldId id="1537" r:id="rId27"/>
    <p:sldId id="1539" r:id="rId28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B99AB"/>
    <a:srgbClr val="0070C0"/>
    <a:srgbClr val="D60000"/>
    <a:srgbClr val="FDD3F4"/>
    <a:srgbClr val="0ACFF6"/>
    <a:srgbClr val="0000CC"/>
    <a:srgbClr val="F2E1BD"/>
    <a:srgbClr val="D00000"/>
    <a:srgbClr val="D9D9D9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40" autoAdjust="0"/>
    <p:restoredTop sz="72952" autoAdjust="0"/>
  </p:normalViewPr>
  <p:slideViewPr>
    <p:cSldViewPr>
      <p:cViewPr varScale="1">
        <p:scale>
          <a:sx n="105" d="100"/>
          <a:sy n="105" d="100"/>
        </p:scale>
        <p:origin x="1878" y="9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20" d="100"/>
        <a:sy n="20" d="100"/>
      </p:scale>
      <p:origin x="0" y="0"/>
    </p:cViewPr>
  </p:notesTextViewPr>
  <p:sorterViewPr>
    <p:cViewPr>
      <p:scale>
        <a:sx n="125" d="100"/>
        <a:sy n="125" d="100"/>
      </p:scale>
      <p:origin x="0" y="0"/>
    </p:cViewPr>
  </p:sorterViewPr>
  <p:notesViewPr>
    <p:cSldViewPr>
      <p:cViewPr varScale="1">
        <p:scale>
          <a:sx n="52" d="100"/>
          <a:sy n="52" d="100"/>
        </p:scale>
        <p:origin x="2088" y="7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12BE545-437E-48A6-9DEB-1D7E08AA40F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37F8DB9-694C-4C2C-BE70-AEB2DE4F858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8C2E64-CB28-4980-BDE7-53D94BC7D1A0}" type="datetimeFigureOut">
              <a:rPr lang="en-US" smtClean="0"/>
              <a:t>6/30/2021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423508-91E7-4CD8-897B-A3A29718DDD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2E6557E-C425-4722-BD07-9EA5B03F65E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3DCF50-4D7B-4F74-9DCD-BD4546460E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5791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63E9E0-D922-418E-8BFA-E41C87CB1E68}" type="datetimeFigureOut">
              <a:rPr lang="en-US" smtClean="0"/>
              <a:pPr/>
              <a:t>6/30/2021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7D2F9E-D167-4ED3-83EC-AE46EA34BEC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51559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9291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53636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88570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05540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24036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30683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24648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99080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Main 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" y="883820"/>
            <a:ext cx="8368364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200" b="0" baseline="0">
                <a:solidFill>
                  <a:schemeClr val="bg1">
                    <a:lumMod val="65000"/>
                  </a:schemeClr>
                </a:solidFill>
                <a:latin typeface="+mn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/>
              <a:t>CLICK TO EDITE SUBTITLE</a:t>
            </a:r>
          </a:p>
        </p:txBody>
      </p:sp>
      <p:sp>
        <p:nvSpPr>
          <p:cNvPr id="5" name="Title 2"/>
          <p:cNvSpPr>
            <a:spLocks noGrp="1"/>
          </p:cNvSpPr>
          <p:nvPr>
            <p:ph type="title"/>
          </p:nvPr>
        </p:nvSpPr>
        <p:spPr>
          <a:xfrm>
            <a:off x="381000" y="341313"/>
            <a:ext cx="8368364" cy="495383"/>
          </a:xfrm>
          <a:prstGeom prst="rect">
            <a:avLst/>
          </a:prstGeom>
        </p:spPr>
        <p:txBody>
          <a:bodyPr lIns="0" tIns="0" rIns="0" bIns="0" anchor="ctr"/>
          <a:lstStyle>
            <a:lvl1pPr algn="ctr">
              <a:defRPr sz="3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2356723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Main 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" y="883820"/>
            <a:ext cx="8368364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l">
              <a:buNone/>
              <a:defRPr sz="1200" b="0" baseline="0">
                <a:solidFill>
                  <a:schemeClr val="bg1">
                    <a:lumMod val="65000"/>
                  </a:schemeClr>
                </a:solidFill>
                <a:latin typeface="+mn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/>
              <a:t>CLICK TO EDITE SUBTITLE</a:t>
            </a:r>
          </a:p>
        </p:txBody>
      </p:sp>
      <p:sp>
        <p:nvSpPr>
          <p:cNvPr id="5" name="Title 2"/>
          <p:cNvSpPr>
            <a:spLocks noGrp="1"/>
          </p:cNvSpPr>
          <p:nvPr>
            <p:ph type="title"/>
          </p:nvPr>
        </p:nvSpPr>
        <p:spPr>
          <a:xfrm>
            <a:off x="381000" y="341313"/>
            <a:ext cx="8368364" cy="495383"/>
          </a:xfrm>
          <a:prstGeom prst="rect">
            <a:avLst/>
          </a:prstGeom>
        </p:spPr>
        <p:txBody>
          <a:bodyPr lIns="0" tIns="0" rIns="0" bIns="0" anchor="ctr"/>
          <a:lstStyle>
            <a:lvl1pPr algn="l">
              <a:defRPr sz="3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312811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Main 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1889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Main 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1ACC266-CC2A-4848-B319-49C7F1408245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9144000" cy="36385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900"/>
            </a:lvl1pPr>
          </a:lstStyle>
          <a:p>
            <a:r>
              <a:rPr lang="en-US" dirty="0"/>
              <a:t>Image holder</a:t>
            </a:r>
          </a:p>
        </p:txBody>
      </p:sp>
    </p:spTree>
    <p:extLst>
      <p:ext uri="{BB962C8B-B14F-4D97-AF65-F5344CB8AC3E}">
        <p14:creationId xmlns:p14="http://schemas.microsoft.com/office/powerpoint/2010/main" val="41812843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Main 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1ACC266-CC2A-4848-B319-49C7F1408245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1148"/>
            <a:ext cx="9144000" cy="23431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900"/>
            </a:lvl1pPr>
          </a:lstStyle>
          <a:p>
            <a:r>
              <a:rPr lang="en-US" dirty="0"/>
              <a:t>Image holder</a:t>
            </a:r>
          </a:p>
        </p:txBody>
      </p:sp>
    </p:spTree>
    <p:extLst>
      <p:ext uri="{BB962C8B-B14F-4D97-AF65-F5344CB8AC3E}">
        <p14:creationId xmlns:p14="http://schemas.microsoft.com/office/powerpoint/2010/main" val="3337862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Main 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1ACC266-CC2A-4848-B319-49C7F1408245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5331303" y="0"/>
            <a:ext cx="3810000" cy="51435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900"/>
            </a:lvl1pPr>
          </a:lstStyle>
          <a:p>
            <a:r>
              <a:rPr lang="en-US" dirty="0"/>
              <a:t>Image holder</a:t>
            </a:r>
          </a:p>
        </p:txBody>
      </p:sp>
    </p:spTree>
    <p:extLst>
      <p:ext uri="{BB962C8B-B14F-4D97-AF65-F5344CB8AC3E}">
        <p14:creationId xmlns:p14="http://schemas.microsoft.com/office/powerpoint/2010/main" val="18373030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Main 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1ACC266-CC2A-4848-B319-49C7F1408245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9144000" cy="12001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900"/>
            </a:lvl1pPr>
          </a:lstStyle>
          <a:p>
            <a:r>
              <a:rPr lang="en-US" dirty="0"/>
              <a:t>Image holder</a:t>
            </a:r>
          </a:p>
        </p:txBody>
      </p:sp>
    </p:spTree>
    <p:extLst>
      <p:ext uri="{BB962C8B-B14F-4D97-AF65-F5344CB8AC3E}">
        <p14:creationId xmlns:p14="http://schemas.microsoft.com/office/powerpoint/2010/main" val="33867632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5" r:id="rId4"/>
    <p:sldLayoutId id="2147483667" r:id="rId5"/>
    <p:sldLayoutId id="2147483666" r:id="rId6"/>
    <p:sldLayoutId id="2147483668" r:id="rId7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024D9F2F-BEB1-4DEE-8606-03F17842E8D8}"/>
              </a:ext>
            </a:extLst>
          </p:cNvPr>
          <p:cNvSpPr txBox="1"/>
          <p:nvPr/>
        </p:nvSpPr>
        <p:spPr>
          <a:xfrm>
            <a:off x="136009" y="1171366"/>
            <a:ext cx="8871981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TW" sz="4400" dirty="0"/>
              <a:t>INSTRUCTION </a:t>
            </a:r>
            <a:br>
              <a:rPr lang="en-US" altLang="zh-TW" sz="4400" dirty="0"/>
            </a:br>
            <a:r>
              <a:rPr lang="en-US" altLang="zh-TW" sz="4400" dirty="0"/>
              <a:t>FOR</a:t>
            </a:r>
            <a:br>
              <a:rPr lang="en-US" altLang="zh-TW" sz="4400" dirty="0"/>
            </a:br>
            <a:r>
              <a:rPr lang="en-US" altLang="zh-TW" sz="4400" dirty="0"/>
              <a:t>ONLINE APPLICATION SYSTEM</a:t>
            </a:r>
          </a:p>
          <a:p>
            <a:pPr algn="ctr"/>
            <a:r>
              <a:rPr lang="en-US" altLang="zh-TW" sz="4400" dirty="0"/>
              <a:t>(APPLICATION &amp; RESULT)</a:t>
            </a:r>
          </a:p>
        </p:txBody>
      </p:sp>
    </p:spTree>
    <p:extLst>
      <p:ext uri="{BB962C8B-B14F-4D97-AF65-F5344CB8AC3E}">
        <p14:creationId xmlns:p14="http://schemas.microsoft.com/office/powerpoint/2010/main" val="22063364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50DAC13C-678D-4773-BD3D-7364AF275446}"/>
              </a:ext>
            </a:extLst>
          </p:cNvPr>
          <p:cNvSpPr txBox="1"/>
          <p:nvPr/>
        </p:nvSpPr>
        <p:spPr>
          <a:xfrm>
            <a:off x="2633905" y="2187029"/>
            <a:ext cx="387618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400" dirty="0"/>
              <a:t>APPLICATION</a:t>
            </a:r>
          </a:p>
        </p:txBody>
      </p:sp>
    </p:spTree>
    <p:extLst>
      <p:ext uri="{BB962C8B-B14F-4D97-AF65-F5344CB8AC3E}">
        <p14:creationId xmlns:p14="http://schemas.microsoft.com/office/powerpoint/2010/main" val="32901438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id="{B19294C6-DDDE-4917-B349-454F34ABE3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0" y="823912"/>
            <a:ext cx="9144000" cy="3495675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D79ADB5E-CB39-4760-88ED-F71A7515C665}"/>
              </a:ext>
            </a:extLst>
          </p:cNvPr>
          <p:cNvSpPr/>
          <p:nvPr/>
        </p:nvSpPr>
        <p:spPr>
          <a:xfrm>
            <a:off x="5410200" y="2607128"/>
            <a:ext cx="1981200" cy="533400"/>
          </a:xfrm>
          <a:prstGeom prst="rect">
            <a:avLst/>
          </a:prstGeom>
          <a:noFill/>
          <a:ln w="76200">
            <a:solidFill>
              <a:srgbClr val="D6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4578460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版面配置區 1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910B0990-337D-42D5-BF99-8914ADF06E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7378"/>
            <a:ext cx="9144000" cy="4028744"/>
          </a:xfrm>
          <a:prstGeom prst="rect">
            <a:avLst/>
          </a:prstGeom>
        </p:spPr>
      </p:pic>
      <p:sp>
        <p:nvSpPr>
          <p:cNvPr id="7" name="文字方塊 6">
            <a:extLst>
              <a:ext uri="{FF2B5EF4-FFF2-40B4-BE49-F238E27FC236}">
                <a16:creationId xmlns:a16="http://schemas.microsoft.com/office/drawing/2014/main" id="{58C730A3-1F1E-4B8E-8DCD-684668922F4B}"/>
              </a:ext>
            </a:extLst>
          </p:cNvPr>
          <p:cNvSpPr txBox="1"/>
          <p:nvPr/>
        </p:nvSpPr>
        <p:spPr>
          <a:xfrm>
            <a:off x="6172200" y="2800350"/>
            <a:ext cx="273664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rgbClr val="FF0000"/>
                </a:solidFill>
              </a:rPr>
              <a:t>Fill in your email address</a:t>
            </a:r>
          </a:p>
          <a:p>
            <a:r>
              <a:rPr lang="en-US" altLang="zh-TW" dirty="0">
                <a:solidFill>
                  <a:srgbClr val="FF0000"/>
                </a:solidFill>
              </a:rPr>
              <a:t>and the password first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10FBC2CA-9388-4599-AE8E-1CA8DBA1BBB0}"/>
              </a:ext>
            </a:extLst>
          </p:cNvPr>
          <p:cNvSpPr/>
          <p:nvPr/>
        </p:nvSpPr>
        <p:spPr>
          <a:xfrm>
            <a:off x="4038600" y="4171950"/>
            <a:ext cx="1066800" cy="533400"/>
          </a:xfrm>
          <a:prstGeom prst="rect">
            <a:avLst/>
          </a:prstGeom>
          <a:noFill/>
          <a:ln w="76200">
            <a:solidFill>
              <a:srgbClr val="D6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2803715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1B03695B-D389-4CC3-AA67-90C7CD803E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0531"/>
            <a:ext cx="9144000" cy="4262437"/>
          </a:xfrm>
          <a:prstGeom prst="rect">
            <a:avLst/>
          </a:prstGeom>
        </p:spPr>
      </p:pic>
      <p:sp>
        <p:nvSpPr>
          <p:cNvPr id="5" name="文字方塊 4">
            <a:extLst>
              <a:ext uri="{FF2B5EF4-FFF2-40B4-BE49-F238E27FC236}">
                <a16:creationId xmlns:a16="http://schemas.microsoft.com/office/drawing/2014/main" id="{16DFEA2E-82A4-4CE6-A953-F9B12661ED4E}"/>
              </a:ext>
            </a:extLst>
          </p:cNvPr>
          <p:cNvSpPr txBox="1"/>
          <p:nvPr/>
        </p:nvSpPr>
        <p:spPr>
          <a:xfrm>
            <a:off x="3886200" y="1925418"/>
            <a:ext cx="19672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rgbClr val="FF0000"/>
                </a:solidFill>
              </a:rPr>
              <a:t>Check your email</a:t>
            </a:r>
            <a:endParaRPr lang="zh-TW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68756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>
            <a:extLst>
              <a:ext uri="{FF2B5EF4-FFF2-40B4-BE49-F238E27FC236}">
                <a16:creationId xmlns:a16="http://schemas.microsoft.com/office/drawing/2014/main" id="{07FA966D-3957-4DC6-9E88-275EB1CED6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37668"/>
            <a:ext cx="9144000" cy="3668164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590800" y="2038350"/>
            <a:ext cx="4419600" cy="3810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755F13B1-91A8-4C5E-BC89-D8C517DECA57}"/>
              </a:ext>
            </a:extLst>
          </p:cNvPr>
          <p:cNvSpPr txBox="1"/>
          <p:nvPr/>
        </p:nvSpPr>
        <p:spPr>
          <a:xfrm>
            <a:off x="4572000" y="2419350"/>
            <a:ext cx="39805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rgbClr val="FF0000"/>
                </a:solidFill>
              </a:rPr>
              <a:t>Click the link to activate your account</a:t>
            </a:r>
            <a:endParaRPr lang="zh-TW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72774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版面配置區 1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74" y="0"/>
            <a:ext cx="8973452" cy="51435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381000" y="2038350"/>
            <a:ext cx="1143000" cy="5334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90C2F6F8-3FC8-4479-A2F7-500E1C48CF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40" y="836696"/>
            <a:ext cx="7102456" cy="304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425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版面配置區 1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9550"/>
            <a:ext cx="9144000" cy="47244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28599" y="742950"/>
            <a:ext cx="3998529" cy="267522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矩形 5"/>
          <p:cNvSpPr/>
          <p:nvPr/>
        </p:nvSpPr>
        <p:spPr>
          <a:xfrm>
            <a:off x="3657600" y="3517665"/>
            <a:ext cx="1066800" cy="74201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/>
          <p:cNvSpPr txBox="1"/>
          <p:nvPr/>
        </p:nvSpPr>
        <p:spPr>
          <a:xfrm>
            <a:off x="4227129" y="646139"/>
            <a:ext cx="7580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b="1" dirty="0">
                <a:solidFill>
                  <a:srgbClr val="FF0000"/>
                </a:solidFill>
              </a:rPr>
              <a:t>1</a:t>
            </a:r>
            <a:endParaRPr lang="zh-TW" altLang="en-US" sz="2800" b="1" dirty="0">
              <a:solidFill>
                <a:srgbClr val="FF0000"/>
              </a:solidFill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4724400" y="3418171"/>
            <a:ext cx="914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b="1" dirty="0">
                <a:solidFill>
                  <a:srgbClr val="FF0000"/>
                </a:solidFill>
              </a:rPr>
              <a:t>2</a:t>
            </a:r>
            <a:endParaRPr lang="zh-TW" altLang="en-US" sz="2800" b="1" dirty="0">
              <a:solidFill>
                <a:srgbClr val="FF0000"/>
              </a:solidFill>
            </a:endParaRPr>
          </a:p>
        </p:txBody>
      </p:sp>
      <p:pic>
        <p:nvPicPr>
          <p:cNvPr id="9" name="圖片 8">
            <a:extLst>
              <a:ext uri="{FF2B5EF4-FFF2-40B4-BE49-F238E27FC236}">
                <a16:creationId xmlns:a16="http://schemas.microsoft.com/office/drawing/2014/main" id="{C2B51E00-51FE-4AE6-BB3A-31161D7E34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256479"/>
            <a:ext cx="7102456" cy="304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740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8A1D9373-245E-4DA9-AF67-7DF31CE0F5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2622"/>
            <a:ext cx="9144000" cy="4298256"/>
          </a:xfrm>
          <a:prstGeom prst="rect">
            <a:avLst/>
          </a:prstGeom>
        </p:spPr>
      </p:pic>
      <p:sp>
        <p:nvSpPr>
          <p:cNvPr id="5" name="文字方塊 4">
            <a:extLst>
              <a:ext uri="{FF2B5EF4-FFF2-40B4-BE49-F238E27FC236}">
                <a16:creationId xmlns:a16="http://schemas.microsoft.com/office/drawing/2014/main" id="{23910A47-4987-4651-BDA0-AD6500D2F151}"/>
              </a:ext>
            </a:extLst>
          </p:cNvPr>
          <p:cNvSpPr txBox="1"/>
          <p:nvPr/>
        </p:nvSpPr>
        <p:spPr>
          <a:xfrm>
            <a:off x="1905000" y="2800350"/>
            <a:ext cx="35231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rgbClr val="FF0000"/>
                </a:solidFill>
              </a:rPr>
              <a:t>Tick the one you are qualified for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41B0B135-0450-44A5-A783-D237F95D97E8}"/>
              </a:ext>
            </a:extLst>
          </p:cNvPr>
          <p:cNvSpPr txBox="1"/>
          <p:nvPr/>
        </p:nvSpPr>
        <p:spPr>
          <a:xfrm>
            <a:off x="1501694" y="1581150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>
                <a:solidFill>
                  <a:srgbClr val="FF0000"/>
                </a:solidFill>
              </a:rPr>
              <a:t>→</a:t>
            </a: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176C9027-B733-4C21-ABCD-BAE6F6CE919D}"/>
              </a:ext>
            </a:extLst>
          </p:cNvPr>
          <p:cNvSpPr txBox="1"/>
          <p:nvPr/>
        </p:nvSpPr>
        <p:spPr>
          <a:xfrm>
            <a:off x="1501694" y="1823704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>
                <a:solidFill>
                  <a:srgbClr val="FF0000"/>
                </a:solidFill>
              </a:rPr>
              <a:t>→</a:t>
            </a: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86BA8CCB-841C-484B-9F67-37183B07DF84}"/>
              </a:ext>
            </a:extLst>
          </p:cNvPr>
          <p:cNvSpPr txBox="1"/>
          <p:nvPr/>
        </p:nvSpPr>
        <p:spPr>
          <a:xfrm>
            <a:off x="1501694" y="2202418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>
                <a:solidFill>
                  <a:srgbClr val="FF0000"/>
                </a:solidFill>
              </a:rPr>
              <a:t>→</a:t>
            </a:r>
          </a:p>
        </p:txBody>
      </p:sp>
    </p:spTree>
    <p:extLst>
      <p:ext uri="{BB962C8B-B14F-4D97-AF65-F5344CB8AC3E}">
        <p14:creationId xmlns:p14="http://schemas.microsoft.com/office/powerpoint/2010/main" val="12900368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>
            <a:extLst>
              <a:ext uri="{FF2B5EF4-FFF2-40B4-BE49-F238E27FC236}">
                <a16:creationId xmlns:a16="http://schemas.microsoft.com/office/drawing/2014/main" id="{C17B0177-5267-4F66-8DFF-D13F6CBA9F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23895"/>
            <a:ext cx="9144000" cy="429571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3962400" y="4324350"/>
            <a:ext cx="1219200" cy="51914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5AF32760-998A-47B6-B645-F59A532F11D9}"/>
              </a:ext>
            </a:extLst>
          </p:cNvPr>
          <p:cNvSpPr txBox="1"/>
          <p:nvPr/>
        </p:nvSpPr>
        <p:spPr>
          <a:xfrm>
            <a:off x="5410200" y="1428750"/>
            <a:ext cx="29418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rgbClr val="FFC000"/>
                </a:solidFill>
              </a:rPr>
              <a:t>Condition of each progress</a:t>
            </a:r>
            <a:endParaRPr lang="zh-TW" altLang="en-US" dirty="0">
              <a:solidFill>
                <a:srgbClr val="FFC000"/>
              </a:solidFill>
            </a:endParaRPr>
          </a:p>
        </p:txBody>
      </p:sp>
      <p:cxnSp>
        <p:nvCxnSpPr>
          <p:cNvPr id="11" name="直線單箭頭接點 10">
            <a:extLst>
              <a:ext uri="{FF2B5EF4-FFF2-40B4-BE49-F238E27FC236}">
                <a16:creationId xmlns:a16="http://schemas.microsoft.com/office/drawing/2014/main" id="{993D4AB9-AEFF-41B6-A84E-EC07B7FA16F7}"/>
              </a:ext>
            </a:extLst>
          </p:cNvPr>
          <p:cNvCxnSpPr>
            <a:cxnSpLocks/>
          </p:cNvCxnSpPr>
          <p:nvPr/>
        </p:nvCxnSpPr>
        <p:spPr>
          <a:xfrm flipH="1">
            <a:off x="6934200" y="1739893"/>
            <a:ext cx="1" cy="240268"/>
          </a:xfrm>
          <a:prstGeom prst="straightConnector1">
            <a:avLst/>
          </a:prstGeom>
          <a:ln>
            <a:solidFill>
              <a:srgbClr val="FFC000"/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6" name="矩形 5">
            <a:extLst>
              <a:ext uri="{FF2B5EF4-FFF2-40B4-BE49-F238E27FC236}">
                <a16:creationId xmlns:a16="http://schemas.microsoft.com/office/drawing/2014/main" id="{6A9F32A1-1D58-48DB-BD8A-DCEF7837AF42}"/>
              </a:ext>
            </a:extLst>
          </p:cNvPr>
          <p:cNvSpPr/>
          <p:nvPr/>
        </p:nvSpPr>
        <p:spPr>
          <a:xfrm>
            <a:off x="6324600" y="2052605"/>
            <a:ext cx="1219200" cy="1509745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808074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id="{C8BF67F4-66B4-4405-9B37-88A7083A7E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33505"/>
            <a:ext cx="9144000" cy="4276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8100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58907"/>
            <a:ext cx="7315200" cy="5055033"/>
          </a:xfrm>
          <a:prstGeom prst="rect">
            <a:avLst/>
          </a:prstGeom>
        </p:spPr>
      </p:pic>
      <p:sp>
        <p:nvSpPr>
          <p:cNvPr id="3" name="文字方塊 2">
            <a:extLst>
              <a:ext uri="{FF2B5EF4-FFF2-40B4-BE49-F238E27FC236}">
                <a16:creationId xmlns:a16="http://schemas.microsoft.com/office/drawing/2014/main" id="{86B23B0A-63B3-4209-8C06-913AECA2F2C3}"/>
              </a:ext>
            </a:extLst>
          </p:cNvPr>
          <p:cNvSpPr txBox="1"/>
          <p:nvPr/>
        </p:nvSpPr>
        <p:spPr>
          <a:xfrm>
            <a:off x="0" y="1809750"/>
            <a:ext cx="19415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900" dirty="0">
                <a:solidFill>
                  <a:srgbClr val="FF0000"/>
                </a:solidFill>
              </a:rPr>
              <a:t>If you do not have Chinese name, </a:t>
            </a:r>
          </a:p>
          <a:p>
            <a:r>
              <a:rPr lang="en-US" altLang="zh-TW" sz="900" dirty="0">
                <a:solidFill>
                  <a:srgbClr val="FF0000"/>
                </a:solidFill>
              </a:rPr>
              <a:t>please just skip this one.</a:t>
            </a:r>
            <a:endParaRPr lang="zh-TW" altLang="en-US" sz="900" dirty="0">
              <a:solidFill>
                <a:srgbClr val="FF0000"/>
              </a:solidFill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3A1A20B4-BDD6-46E0-A091-2AF02A8652A2}"/>
              </a:ext>
            </a:extLst>
          </p:cNvPr>
          <p:cNvSpPr/>
          <p:nvPr/>
        </p:nvSpPr>
        <p:spPr>
          <a:xfrm>
            <a:off x="1941556" y="1799844"/>
            <a:ext cx="1716043" cy="36933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34897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16"/>
          <a:stretch/>
        </p:blipFill>
        <p:spPr>
          <a:xfrm>
            <a:off x="914400" y="361950"/>
            <a:ext cx="8043677" cy="4248150"/>
          </a:xfrm>
          <a:prstGeom prst="rect">
            <a:avLst/>
          </a:prstGeom>
        </p:spPr>
      </p:pic>
      <p:sp>
        <p:nvSpPr>
          <p:cNvPr id="3" name="文字方塊 2">
            <a:extLst>
              <a:ext uri="{FF2B5EF4-FFF2-40B4-BE49-F238E27FC236}">
                <a16:creationId xmlns:a16="http://schemas.microsoft.com/office/drawing/2014/main" id="{22806044-BF0E-44A4-9FB4-446957BE8975}"/>
              </a:ext>
            </a:extLst>
          </p:cNvPr>
          <p:cNvSpPr txBox="1"/>
          <p:nvPr/>
        </p:nvSpPr>
        <p:spPr>
          <a:xfrm>
            <a:off x="24384" y="819150"/>
            <a:ext cx="2198038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900" dirty="0">
                <a:solidFill>
                  <a:srgbClr val="FF0000"/>
                </a:solidFill>
              </a:rPr>
              <a:t>Please fill in as </a:t>
            </a:r>
            <a:r>
              <a:rPr lang="en-US" altLang="zh-TW" sz="900" dirty="0">
                <a:solidFill>
                  <a:srgbClr val="FF0000"/>
                </a:solidFill>
                <a:highlight>
                  <a:srgbClr val="FFFF00"/>
                </a:highlight>
              </a:rPr>
              <a:t>detailed</a:t>
            </a:r>
            <a:r>
              <a:rPr lang="en-US" altLang="zh-TW" sz="900" dirty="0">
                <a:solidFill>
                  <a:srgbClr val="FF0000"/>
                </a:solidFill>
              </a:rPr>
              <a:t> as you can.</a:t>
            </a:r>
            <a:br>
              <a:rPr lang="en-US" altLang="zh-TW" sz="900" dirty="0">
                <a:solidFill>
                  <a:srgbClr val="FF0000"/>
                </a:solidFill>
              </a:rPr>
            </a:br>
            <a:r>
              <a:rPr lang="en-US" altLang="zh-TW" sz="900" dirty="0">
                <a:solidFill>
                  <a:srgbClr val="FF0000"/>
                </a:solidFill>
              </a:rPr>
              <a:t>The mailing address is for sending </a:t>
            </a:r>
            <a:br>
              <a:rPr lang="en-US" altLang="zh-TW" sz="900" dirty="0">
                <a:solidFill>
                  <a:srgbClr val="FF0000"/>
                </a:solidFill>
              </a:rPr>
            </a:br>
            <a:r>
              <a:rPr lang="en-US" altLang="zh-TW" sz="900" dirty="0">
                <a:solidFill>
                  <a:srgbClr val="FF0000"/>
                </a:solidFill>
              </a:rPr>
              <a:t>your </a:t>
            </a:r>
            <a:r>
              <a:rPr lang="en-US" altLang="zh-TW" sz="900" dirty="0">
                <a:solidFill>
                  <a:srgbClr val="FF0000"/>
                </a:solidFill>
                <a:highlight>
                  <a:srgbClr val="FFFF00"/>
                </a:highlight>
              </a:rPr>
              <a:t>hard copy of Letter of Acceptance</a:t>
            </a:r>
            <a:r>
              <a:rPr lang="en-US" altLang="zh-TW" sz="900" dirty="0">
                <a:solidFill>
                  <a:srgbClr val="FF0000"/>
                </a:solidFill>
              </a:rPr>
              <a:t>.</a:t>
            </a:r>
            <a:endParaRPr lang="zh-TW" altLang="en-US" sz="900" dirty="0">
              <a:solidFill>
                <a:srgbClr val="FF0000"/>
              </a:solidFill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33808ED8-805A-4C71-81BD-E1C1E39DF0B4}"/>
              </a:ext>
            </a:extLst>
          </p:cNvPr>
          <p:cNvSpPr/>
          <p:nvPr/>
        </p:nvSpPr>
        <p:spPr>
          <a:xfrm>
            <a:off x="2133600" y="449817"/>
            <a:ext cx="5105400" cy="135993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891872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id="{F57AF468-D711-4C35-9A95-CB3D398C42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2445" y="0"/>
            <a:ext cx="5759109" cy="5143500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11C08865-F246-4188-8F6C-88D71E461461}"/>
              </a:ext>
            </a:extLst>
          </p:cNvPr>
          <p:cNvSpPr/>
          <p:nvPr/>
        </p:nvSpPr>
        <p:spPr>
          <a:xfrm>
            <a:off x="1905000" y="3257551"/>
            <a:ext cx="2667000" cy="4572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17DF3F99-69B2-4954-B03F-2D5B975BC2F6}"/>
              </a:ext>
            </a:extLst>
          </p:cNvPr>
          <p:cNvSpPr txBox="1"/>
          <p:nvPr/>
        </p:nvSpPr>
        <p:spPr>
          <a:xfrm>
            <a:off x="-33528" y="3235453"/>
            <a:ext cx="18838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900" dirty="0">
                <a:solidFill>
                  <a:srgbClr val="FF0000"/>
                </a:solidFill>
              </a:rPr>
              <a:t>Please fill in the English name of </a:t>
            </a:r>
            <a:br>
              <a:rPr lang="en-US" altLang="zh-TW" sz="900" dirty="0">
                <a:solidFill>
                  <a:srgbClr val="FF0000"/>
                </a:solidFill>
              </a:rPr>
            </a:br>
            <a:r>
              <a:rPr lang="en-US" altLang="zh-TW" sz="900" dirty="0">
                <a:solidFill>
                  <a:srgbClr val="FF0000"/>
                </a:solidFill>
              </a:rPr>
              <a:t>your home school.</a:t>
            </a:r>
            <a:endParaRPr lang="zh-TW" altLang="en-US" sz="9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2520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5453" y="0"/>
            <a:ext cx="7824388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6082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00" b="4800"/>
          <a:stretch/>
        </p:blipFill>
        <p:spPr>
          <a:xfrm>
            <a:off x="626441" y="0"/>
            <a:ext cx="7891118" cy="51435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4419600" y="4781549"/>
            <a:ext cx="571500" cy="38494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4152900" y="4425055"/>
            <a:ext cx="838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dirty="0">
                <a:solidFill>
                  <a:srgbClr val="FF0000"/>
                </a:solidFill>
              </a:rPr>
              <a:t>1</a:t>
            </a:r>
            <a:endParaRPr lang="zh-TW" altLang="en-US" sz="2400" dirty="0">
              <a:solidFill>
                <a:srgbClr val="FF0000"/>
              </a:solidFill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5295900" y="478155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dirty="0">
                <a:solidFill>
                  <a:srgbClr val="FF0000"/>
                </a:solidFill>
              </a:rPr>
              <a:t>2</a:t>
            </a:r>
            <a:endParaRPr lang="zh-TW" altLang="en-US" sz="2400" dirty="0">
              <a:solidFill>
                <a:srgbClr val="FF0000"/>
              </a:solidFill>
            </a:endParaRPr>
          </a:p>
        </p:txBody>
      </p:sp>
      <p:sp>
        <p:nvSpPr>
          <p:cNvPr id="10" name="爆炸 1 9"/>
          <p:cNvSpPr/>
          <p:nvPr/>
        </p:nvSpPr>
        <p:spPr>
          <a:xfrm rot="438831">
            <a:off x="4760080" y="2374106"/>
            <a:ext cx="4195840" cy="3222973"/>
          </a:xfrm>
          <a:prstGeom prst="irregularSeal1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文字方塊 10"/>
          <p:cNvSpPr txBox="1"/>
          <p:nvPr/>
        </p:nvSpPr>
        <p:spPr>
          <a:xfrm>
            <a:off x="5867400" y="3390342"/>
            <a:ext cx="270767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b="1" dirty="0">
                <a:solidFill>
                  <a:schemeClr val="bg1"/>
                </a:solidFill>
              </a:rPr>
              <a:t>Please click save and then go to next page.</a:t>
            </a:r>
            <a:endParaRPr lang="zh-TW" altLang="en-US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74844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C18FA627-B663-4ED7-A36F-52743A8084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11706"/>
            <a:ext cx="9144000" cy="4120088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9B6482F5-DD22-4FE1-8E2B-F62D32537918}"/>
              </a:ext>
            </a:extLst>
          </p:cNvPr>
          <p:cNvSpPr/>
          <p:nvPr/>
        </p:nvSpPr>
        <p:spPr>
          <a:xfrm>
            <a:off x="3505200" y="2038349"/>
            <a:ext cx="457200" cy="38100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0DADBA30-B96A-4B7E-99A5-70E51ADD5B3F}"/>
              </a:ext>
            </a:extLst>
          </p:cNvPr>
          <p:cNvSpPr txBox="1"/>
          <p:nvPr/>
        </p:nvSpPr>
        <p:spPr>
          <a:xfrm>
            <a:off x="3962400" y="2038349"/>
            <a:ext cx="26212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rgbClr val="FF0000"/>
                </a:solidFill>
              </a:rPr>
              <a:t>Click to set your referee</a:t>
            </a:r>
            <a:endParaRPr lang="zh-TW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90690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2BFA302B-4C20-4FA4-9074-925C33CCD2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22910"/>
            <a:ext cx="9144000" cy="429768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752600" y="4263390"/>
            <a:ext cx="1828800" cy="3657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165362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版面配置區 1">
            <a:extLst>
              <a:ext uri="{FF2B5EF4-FFF2-40B4-BE49-F238E27FC236}">
                <a16:creationId xmlns:a16="http://schemas.microsoft.com/office/drawing/2014/main" id="{5E7B4D61-EBEE-4557-B6D0-2840EE6FC490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29223940-BF02-4ED2-9A1B-3D96C10BCC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6803"/>
            <a:ext cx="9144000" cy="4249893"/>
          </a:xfrm>
          <a:prstGeom prst="rect">
            <a:avLst/>
          </a:prstGeom>
        </p:spPr>
      </p:pic>
      <p:sp>
        <p:nvSpPr>
          <p:cNvPr id="5" name="文字方塊 4">
            <a:extLst>
              <a:ext uri="{FF2B5EF4-FFF2-40B4-BE49-F238E27FC236}">
                <a16:creationId xmlns:a16="http://schemas.microsoft.com/office/drawing/2014/main" id="{9EFAD025-940B-4380-AA1A-ED788A496D09}"/>
              </a:ext>
            </a:extLst>
          </p:cNvPr>
          <p:cNvSpPr txBox="1"/>
          <p:nvPr/>
        </p:nvSpPr>
        <p:spPr>
          <a:xfrm>
            <a:off x="238998" y="4404308"/>
            <a:ext cx="89050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600" dirty="0">
                <a:solidFill>
                  <a:srgbClr val="FF0000"/>
                </a:solidFill>
              </a:rPr>
              <a:t>Fill in the information of your referee and click submit, </a:t>
            </a:r>
            <a:br>
              <a:rPr lang="en-US" altLang="zh-TW" sz="1600" dirty="0">
                <a:solidFill>
                  <a:srgbClr val="FF0000"/>
                </a:solidFill>
              </a:rPr>
            </a:br>
            <a:r>
              <a:rPr lang="en-US" altLang="zh-TW" sz="1600" dirty="0">
                <a:solidFill>
                  <a:srgbClr val="FF0000"/>
                </a:solidFill>
              </a:rPr>
              <a:t>then the system will notify(via Email) your referee to complete the recommendation letter for you</a:t>
            </a:r>
            <a:endParaRPr lang="zh-TW" altLang="en-US" sz="1600" dirty="0">
              <a:solidFill>
                <a:srgbClr val="FF0000"/>
              </a:solidFill>
            </a:endParaRP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8BE29B3D-7E83-4B24-8899-66AB7C51F351}"/>
              </a:ext>
            </a:extLst>
          </p:cNvPr>
          <p:cNvSpPr txBox="1"/>
          <p:nvPr/>
        </p:nvSpPr>
        <p:spPr>
          <a:xfrm>
            <a:off x="4608616" y="2507553"/>
            <a:ext cx="239200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000" dirty="0">
                <a:solidFill>
                  <a:srgbClr val="FF0000"/>
                </a:solidFill>
              </a:rPr>
              <a:t>Make sure the email address is correct</a:t>
            </a:r>
            <a:endParaRPr lang="zh-TW" altLang="en-US" sz="1000" dirty="0">
              <a:solidFill>
                <a:srgbClr val="FF0000"/>
              </a:solidFill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18FDC64C-FF64-4B97-BB3F-F299DB6844AF}"/>
              </a:ext>
            </a:extLst>
          </p:cNvPr>
          <p:cNvSpPr/>
          <p:nvPr/>
        </p:nvSpPr>
        <p:spPr>
          <a:xfrm>
            <a:off x="4572000" y="2507553"/>
            <a:ext cx="2555174" cy="24622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9736562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id="{EEA30F77-B8AD-45EC-B140-4C5A5461A3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3178"/>
            <a:ext cx="9144000" cy="4137144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3505200" y="3954522"/>
            <a:ext cx="2133600" cy="44602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9034345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id="{6CD5C552-AF35-4162-BE72-6E7DE9D04A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1535" y="0"/>
            <a:ext cx="7580929" cy="5143500"/>
          </a:xfrm>
          <a:prstGeom prst="rect">
            <a:avLst/>
          </a:prstGeom>
        </p:spPr>
      </p:pic>
      <p:sp>
        <p:nvSpPr>
          <p:cNvPr id="3" name="文字方塊 2">
            <a:extLst>
              <a:ext uri="{FF2B5EF4-FFF2-40B4-BE49-F238E27FC236}">
                <a16:creationId xmlns:a16="http://schemas.microsoft.com/office/drawing/2014/main" id="{FB0FC174-F667-4056-823A-B1D0585063A5}"/>
              </a:ext>
            </a:extLst>
          </p:cNvPr>
          <p:cNvSpPr txBox="1"/>
          <p:nvPr/>
        </p:nvSpPr>
        <p:spPr>
          <a:xfrm>
            <a:off x="3810000" y="2647950"/>
            <a:ext cx="37112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rgbClr val="FF0000"/>
                </a:solidFill>
              </a:rPr>
              <a:t>Upload all the required documents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BAA1E39D-622C-45C6-919B-E6F2858551E0}"/>
              </a:ext>
            </a:extLst>
          </p:cNvPr>
          <p:cNvSpPr/>
          <p:nvPr/>
        </p:nvSpPr>
        <p:spPr>
          <a:xfrm>
            <a:off x="5562600" y="2286"/>
            <a:ext cx="609600" cy="369332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452E6FA3-8AF2-4FB1-A863-509C6F82E099}"/>
              </a:ext>
            </a:extLst>
          </p:cNvPr>
          <p:cNvSpPr/>
          <p:nvPr/>
        </p:nvSpPr>
        <p:spPr>
          <a:xfrm>
            <a:off x="7620000" y="1047750"/>
            <a:ext cx="609600" cy="369332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95329646-F534-4149-B870-9031DFD5FEB8}"/>
              </a:ext>
            </a:extLst>
          </p:cNvPr>
          <p:cNvSpPr/>
          <p:nvPr/>
        </p:nvSpPr>
        <p:spPr>
          <a:xfrm>
            <a:off x="7620000" y="1581150"/>
            <a:ext cx="609600" cy="369332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7828FC66-1571-4881-9180-1C3EE045CA44}"/>
              </a:ext>
            </a:extLst>
          </p:cNvPr>
          <p:cNvSpPr/>
          <p:nvPr/>
        </p:nvSpPr>
        <p:spPr>
          <a:xfrm>
            <a:off x="7638288" y="3193543"/>
            <a:ext cx="609600" cy="369332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012695AD-D757-4849-9001-4E72EC09B237}"/>
              </a:ext>
            </a:extLst>
          </p:cNvPr>
          <p:cNvSpPr/>
          <p:nvPr/>
        </p:nvSpPr>
        <p:spPr>
          <a:xfrm>
            <a:off x="7638288" y="3727467"/>
            <a:ext cx="609600" cy="369332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06E223FC-4F69-48BE-B2BA-705CE164E0A2}"/>
              </a:ext>
            </a:extLst>
          </p:cNvPr>
          <p:cNvSpPr/>
          <p:nvPr/>
        </p:nvSpPr>
        <p:spPr>
          <a:xfrm>
            <a:off x="7638288" y="4261391"/>
            <a:ext cx="609600" cy="369332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D415CB0F-23A9-47B4-9FD5-1951FBF6ADA3}"/>
              </a:ext>
            </a:extLst>
          </p:cNvPr>
          <p:cNvSpPr txBox="1"/>
          <p:nvPr/>
        </p:nvSpPr>
        <p:spPr>
          <a:xfrm>
            <a:off x="4114800" y="508254"/>
            <a:ext cx="331372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rgbClr val="FFC000"/>
                </a:solidFill>
                <a:highlight>
                  <a:srgbClr val="0000FF"/>
                </a:highlight>
              </a:rPr>
              <a:t>Download the sample/ form </a:t>
            </a:r>
            <a:r>
              <a:rPr lang="en-US" altLang="zh-TW" dirty="0">
                <a:solidFill>
                  <a:srgbClr val="FFC000"/>
                </a:solidFill>
              </a:rPr>
              <a:t>to </a:t>
            </a:r>
            <a:br>
              <a:rPr lang="en-US" altLang="zh-TW" dirty="0">
                <a:solidFill>
                  <a:srgbClr val="FFC000"/>
                </a:solidFill>
              </a:rPr>
            </a:br>
            <a:r>
              <a:rPr lang="en-US" altLang="zh-TW" dirty="0">
                <a:solidFill>
                  <a:srgbClr val="FFC000"/>
                </a:solidFill>
              </a:rPr>
              <a:t>make sure that you upload </a:t>
            </a:r>
            <a:br>
              <a:rPr lang="en-US" altLang="zh-TW" dirty="0">
                <a:solidFill>
                  <a:srgbClr val="FFC000"/>
                </a:solidFill>
              </a:rPr>
            </a:br>
            <a:r>
              <a:rPr lang="en-US" altLang="zh-TW" dirty="0">
                <a:solidFill>
                  <a:srgbClr val="FFC000"/>
                </a:solidFill>
              </a:rPr>
              <a:t>the correct documents</a:t>
            </a:r>
            <a:endParaRPr lang="zh-TW" altLang="en-US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976030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>
            <a:extLst>
              <a:ext uri="{FF2B5EF4-FFF2-40B4-BE49-F238E27FC236}">
                <a16:creationId xmlns:a16="http://schemas.microsoft.com/office/drawing/2014/main" id="{7FAB2843-2948-4420-9104-8E2C204F93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40308"/>
            <a:ext cx="9144000" cy="4462883"/>
          </a:xfrm>
          <a:prstGeom prst="rect">
            <a:avLst/>
          </a:prstGeom>
        </p:spPr>
      </p:pic>
      <p:sp>
        <p:nvSpPr>
          <p:cNvPr id="7" name="文字方塊 6">
            <a:extLst>
              <a:ext uri="{FF2B5EF4-FFF2-40B4-BE49-F238E27FC236}">
                <a16:creationId xmlns:a16="http://schemas.microsoft.com/office/drawing/2014/main" id="{CD5BE325-2B40-49F1-A476-838B4C313720}"/>
              </a:ext>
            </a:extLst>
          </p:cNvPr>
          <p:cNvSpPr txBox="1"/>
          <p:nvPr/>
        </p:nvSpPr>
        <p:spPr>
          <a:xfrm>
            <a:off x="1993392" y="3720584"/>
            <a:ext cx="48910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rgbClr val="FF0000"/>
                </a:solidFill>
              </a:rPr>
              <a:t>Click Preview to preview your application form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CE34BD6F-E823-4F3F-BF20-611C73D87F1A}"/>
              </a:ext>
            </a:extLst>
          </p:cNvPr>
          <p:cNvSpPr/>
          <p:nvPr/>
        </p:nvSpPr>
        <p:spPr>
          <a:xfrm>
            <a:off x="1371600" y="3790950"/>
            <a:ext cx="609600" cy="2286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BE9A8D35-D576-4725-AE7F-E247E90C6504}"/>
              </a:ext>
            </a:extLst>
          </p:cNvPr>
          <p:cNvSpPr/>
          <p:nvPr/>
        </p:nvSpPr>
        <p:spPr>
          <a:xfrm>
            <a:off x="3962400" y="4217952"/>
            <a:ext cx="1143000" cy="4873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02E3CCA9-86F5-4048-B5B4-31D43C8E6131}"/>
              </a:ext>
            </a:extLst>
          </p:cNvPr>
          <p:cNvSpPr txBox="1"/>
          <p:nvPr/>
        </p:nvSpPr>
        <p:spPr>
          <a:xfrm>
            <a:off x="1219200" y="4746561"/>
            <a:ext cx="72122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rgbClr val="FF0000"/>
                </a:solidFill>
              </a:rPr>
              <a:t>After everything is done, please remember to </a:t>
            </a:r>
            <a:r>
              <a:rPr lang="en-US" altLang="zh-TW" dirty="0">
                <a:solidFill>
                  <a:srgbClr val="FF0000"/>
                </a:solidFill>
                <a:highlight>
                  <a:srgbClr val="FFFF00"/>
                </a:highlight>
              </a:rPr>
              <a:t>submit</a:t>
            </a:r>
            <a:r>
              <a:rPr lang="en-US" altLang="zh-TW" dirty="0">
                <a:solidFill>
                  <a:srgbClr val="FF0000"/>
                </a:solidFill>
              </a:rPr>
              <a:t> your application</a:t>
            </a:r>
            <a:endParaRPr lang="zh-TW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365014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FC265A6D-CC63-4CDB-996D-FF2C76318EBC}"/>
              </a:ext>
            </a:extLst>
          </p:cNvPr>
          <p:cNvSpPr txBox="1"/>
          <p:nvPr/>
        </p:nvSpPr>
        <p:spPr>
          <a:xfrm>
            <a:off x="3387316" y="2187029"/>
            <a:ext cx="236936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400" dirty="0"/>
              <a:t>RESULT</a:t>
            </a:r>
          </a:p>
        </p:txBody>
      </p:sp>
    </p:spTree>
    <p:extLst>
      <p:ext uri="{BB962C8B-B14F-4D97-AF65-F5344CB8AC3E}">
        <p14:creationId xmlns:p14="http://schemas.microsoft.com/office/powerpoint/2010/main" val="167845352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版面配置區 1">
            <a:extLst>
              <a:ext uri="{FF2B5EF4-FFF2-40B4-BE49-F238E27FC236}">
                <a16:creationId xmlns:a16="http://schemas.microsoft.com/office/drawing/2014/main" id="{A4DA035A-F379-4894-A087-3F89CA819922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標題 2">
            <a:extLst>
              <a:ext uri="{FF2B5EF4-FFF2-40B4-BE49-F238E27FC236}">
                <a16:creationId xmlns:a16="http://schemas.microsoft.com/office/drawing/2014/main" id="{5A7D0CC1-8E58-45E3-9ED0-E933DC7E5F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B92170AC-1380-4B92-9210-490984EB26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72314"/>
            <a:ext cx="9144000" cy="4598872"/>
          </a:xfrm>
          <a:prstGeom prst="rect">
            <a:avLst/>
          </a:prstGeom>
        </p:spPr>
      </p:pic>
      <p:sp>
        <p:nvSpPr>
          <p:cNvPr id="5" name="文字方塊 4">
            <a:extLst>
              <a:ext uri="{FF2B5EF4-FFF2-40B4-BE49-F238E27FC236}">
                <a16:creationId xmlns:a16="http://schemas.microsoft.com/office/drawing/2014/main" id="{E4D577AA-40C3-49C3-964F-B007267C5980}"/>
              </a:ext>
            </a:extLst>
          </p:cNvPr>
          <p:cNvSpPr txBox="1"/>
          <p:nvPr/>
        </p:nvSpPr>
        <p:spPr>
          <a:xfrm>
            <a:off x="2514600" y="1183361"/>
            <a:ext cx="26853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rgbClr val="FF0000"/>
                </a:solidFill>
              </a:rPr>
              <a:t>Click to check the result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DDCC7529-3802-430B-866B-A592A50E86C9}"/>
              </a:ext>
            </a:extLst>
          </p:cNvPr>
          <p:cNvSpPr/>
          <p:nvPr/>
        </p:nvSpPr>
        <p:spPr>
          <a:xfrm>
            <a:off x="1905000" y="1183361"/>
            <a:ext cx="609600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1998065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18E362F1-5B93-4E9E-93AC-2A8C027701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1127" y="0"/>
            <a:ext cx="5781745" cy="5143500"/>
          </a:xfrm>
          <a:prstGeom prst="rect">
            <a:avLst/>
          </a:prstGeom>
        </p:spPr>
      </p:pic>
      <p:sp>
        <p:nvSpPr>
          <p:cNvPr id="5" name="文字方塊 4">
            <a:extLst>
              <a:ext uri="{FF2B5EF4-FFF2-40B4-BE49-F238E27FC236}">
                <a16:creationId xmlns:a16="http://schemas.microsoft.com/office/drawing/2014/main" id="{7CCCADB9-28F6-4819-92DD-38A74D65B96B}"/>
              </a:ext>
            </a:extLst>
          </p:cNvPr>
          <p:cNvSpPr txBox="1"/>
          <p:nvPr/>
        </p:nvSpPr>
        <p:spPr>
          <a:xfrm>
            <a:off x="81971" y="3614505"/>
            <a:ext cx="31983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rgbClr val="FF0000"/>
                </a:solidFill>
              </a:rPr>
              <a:t>Click to reply your willingness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08760403-5FE7-4BDE-914E-75BDAE25826B}"/>
              </a:ext>
            </a:extLst>
          </p:cNvPr>
          <p:cNvSpPr/>
          <p:nvPr/>
        </p:nvSpPr>
        <p:spPr>
          <a:xfrm>
            <a:off x="1828800" y="4019550"/>
            <a:ext cx="838200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B7A47C8C-C81B-436C-AB72-45260A52C86C}"/>
              </a:ext>
            </a:extLst>
          </p:cNvPr>
          <p:cNvSpPr/>
          <p:nvPr/>
        </p:nvSpPr>
        <p:spPr>
          <a:xfrm>
            <a:off x="1905000" y="4109628"/>
            <a:ext cx="685800" cy="87730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A2A381A1-6511-4E93-BB97-0EBE7BF16022}"/>
              </a:ext>
            </a:extLst>
          </p:cNvPr>
          <p:cNvSpPr txBox="1"/>
          <p:nvPr/>
        </p:nvSpPr>
        <p:spPr>
          <a:xfrm>
            <a:off x="2673660" y="3968827"/>
            <a:ext cx="505779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rgbClr val="FFC000"/>
                </a:solidFill>
              </a:rPr>
              <a:t>If you are willing to enroll, </a:t>
            </a:r>
            <a:br>
              <a:rPr lang="en-US" altLang="zh-TW" dirty="0">
                <a:solidFill>
                  <a:srgbClr val="FFC000"/>
                </a:solidFill>
              </a:rPr>
            </a:br>
            <a:r>
              <a:rPr lang="en-US" altLang="zh-TW" dirty="0">
                <a:solidFill>
                  <a:srgbClr val="FFC000"/>
                </a:solidFill>
              </a:rPr>
              <a:t>please</a:t>
            </a:r>
            <a:r>
              <a:rPr lang="zh-TW" altLang="en-US" dirty="0">
                <a:solidFill>
                  <a:srgbClr val="FFC000"/>
                </a:solidFill>
              </a:rPr>
              <a:t> </a:t>
            </a:r>
            <a:r>
              <a:rPr lang="en-US" altLang="zh-TW" dirty="0">
                <a:solidFill>
                  <a:srgbClr val="FFC000"/>
                </a:solidFill>
              </a:rPr>
              <a:t>select</a:t>
            </a:r>
            <a:r>
              <a:rPr lang="zh-TW" altLang="en-US" dirty="0">
                <a:solidFill>
                  <a:srgbClr val="FFC000"/>
                </a:solidFill>
              </a:rPr>
              <a:t> </a:t>
            </a:r>
            <a:r>
              <a:rPr lang="en-US" altLang="zh-TW" dirty="0">
                <a:solidFill>
                  <a:srgbClr val="FFC000"/>
                </a:solidFill>
              </a:rPr>
              <a:t>the dept. </a:t>
            </a:r>
            <a:br>
              <a:rPr lang="en-US" altLang="zh-TW" dirty="0">
                <a:solidFill>
                  <a:srgbClr val="FFC000"/>
                </a:solidFill>
              </a:rPr>
            </a:br>
            <a:r>
              <a:rPr lang="en-US" altLang="zh-TW" dirty="0">
                <a:solidFill>
                  <a:srgbClr val="FFC000"/>
                </a:solidFill>
              </a:rPr>
              <a:t>and upload the filled enrollment form afterwards</a:t>
            </a:r>
          </a:p>
        </p:txBody>
      </p:sp>
    </p:spTree>
    <p:extLst>
      <p:ext uri="{BB962C8B-B14F-4D97-AF65-F5344CB8AC3E}">
        <p14:creationId xmlns:p14="http://schemas.microsoft.com/office/powerpoint/2010/main" val="183652219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DE0ADDC6-2E50-4F52-BB04-B4F8D20015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1524" y="321"/>
            <a:ext cx="7180952" cy="5142857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id="{1C2F6212-9290-4D9A-9148-C744547131E7}"/>
              </a:ext>
            </a:extLst>
          </p:cNvPr>
          <p:cNvSpPr/>
          <p:nvPr/>
        </p:nvSpPr>
        <p:spPr>
          <a:xfrm>
            <a:off x="3276600" y="4629150"/>
            <a:ext cx="4572000" cy="4572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746AF04E-6774-4407-BF3F-E6A486D6F065}"/>
              </a:ext>
            </a:extLst>
          </p:cNvPr>
          <p:cNvSpPr txBox="1"/>
          <p:nvPr/>
        </p:nvSpPr>
        <p:spPr>
          <a:xfrm>
            <a:off x="4038600" y="4202668"/>
            <a:ext cx="7873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rgbClr val="FF0000"/>
                </a:solidFill>
              </a:rPr>
              <a:t>Step1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8B474BE9-921C-4032-834A-3863BB2A1B8F}"/>
              </a:ext>
            </a:extLst>
          </p:cNvPr>
          <p:cNvSpPr txBox="1"/>
          <p:nvPr/>
        </p:nvSpPr>
        <p:spPr>
          <a:xfrm>
            <a:off x="6324600" y="4231243"/>
            <a:ext cx="7873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rgbClr val="FF0000"/>
                </a:solidFill>
              </a:rPr>
              <a:t>Step2</a:t>
            </a:r>
            <a:endParaRPr lang="zh-TW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822585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FC265A6D-CC63-4CDB-996D-FF2C76318EBC}"/>
              </a:ext>
            </a:extLst>
          </p:cNvPr>
          <p:cNvSpPr txBox="1"/>
          <p:nvPr/>
        </p:nvSpPr>
        <p:spPr>
          <a:xfrm>
            <a:off x="2927158" y="2187029"/>
            <a:ext cx="328968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400" dirty="0"/>
              <a:t>COMPLETE</a:t>
            </a:r>
          </a:p>
        </p:txBody>
      </p:sp>
    </p:spTree>
    <p:extLst>
      <p:ext uri="{BB962C8B-B14F-4D97-AF65-F5344CB8AC3E}">
        <p14:creationId xmlns:p14="http://schemas.microsoft.com/office/powerpoint/2010/main" val="461771462"/>
      </p:ext>
    </p:extLst>
  </p:cSld>
  <p:clrMapOvr>
    <a:masterClrMapping/>
  </p:clrMapOvr>
</p:sld>
</file>

<file path=ppt/theme/theme1.xml><?xml version="1.0" encoding="utf-8"?>
<a:theme xmlns:a="http://schemas.openxmlformats.org/drawingml/2006/main" name="Default Theme">
  <a:themeElements>
    <a:clrScheme name="Theme 09">
      <a:dk1>
        <a:srgbClr val="262626"/>
      </a:dk1>
      <a:lt1>
        <a:srgbClr val="FFFFFF"/>
      </a:lt1>
      <a:dk2>
        <a:srgbClr val="262626"/>
      </a:dk2>
      <a:lt2>
        <a:srgbClr val="FFFFFF"/>
      </a:lt2>
      <a:accent1>
        <a:srgbClr val="01A59E"/>
      </a:accent1>
      <a:accent2>
        <a:srgbClr val="1991AC"/>
      </a:accent2>
      <a:accent3>
        <a:srgbClr val="4376AB"/>
      </a:accent3>
      <a:accent4>
        <a:srgbClr val="5F5CA3"/>
      </a:accent4>
      <a:accent5>
        <a:srgbClr val="785CA3"/>
      </a:accent5>
      <a:accent6>
        <a:srgbClr val="725CA2"/>
      </a:accent6>
      <a:hlink>
        <a:srgbClr val="FFFFFF"/>
      </a:hlink>
      <a:folHlink>
        <a:srgbClr val="595959"/>
      </a:folHlink>
    </a:clrScheme>
    <a:fontScheme name="Custom 89">
      <a:majorFont>
        <a:latin typeface="Roboto"/>
        <a:ea typeface=""/>
        <a:cs typeface="Roboto"/>
      </a:majorFont>
      <a:minorFont>
        <a:latin typeface="Roboto"/>
        <a:ea typeface=""/>
        <a:cs typeface="Roboto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11611</TotalTime>
  <Words>235</Words>
  <Application>Microsoft Office PowerPoint</Application>
  <PresentationFormat>如螢幕大小 (16:9)</PresentationFormat>
  <Paragraphs>43</Paragraphs>
  <Slides>27</Slides>
  <Notes>8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27</vt:i4>
      </vt:variant>
    </vt:vector>
  </HeadingPairs>
  <TitlesOfParts>
    <vt:vector size="32" baseType="lpstr">
      <vt:lpstr>Roboto</vt:lpstr>
      <vt:lpstr>新細明體</vt:lpstr>
      <vt:lpstr>Arial</vt:lpstr>
      <vt:lpstr>Calibri</vt:lpstr>
      <vt:lpstr>Default Theme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High Tech</dc:creator>
  <cp:lastModifiedBy>Administrator</cp:lastModifiedBy>
  <cp:revision>992</cp:revision>
  <dcterms:created xsi:type="dcterms:W3CDTF">2015-09-08T18:46:55Z</dcterms:created>
  <dcterms:modified xsi:type="dcterms:W3CDTF">2021-06-30T03:29:36Z</dcterms:modified>
</cp:coreProperties>
</file>