
<file path=[Content_Types].xml><?xml version="1.0" encoding="utf-8"?>
<Types xmlns="http://schemas.openxmlformats.org/package/2006/content-types">
  <Default Extension="HEIC" ContentType="image/heic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4" r:id="rId6"/>
    <p:sldId id="260" r:id="rId7"/>
    <p:sldId id="265" r:id="rId8"/>
    <p:sldId id="266" r:id="rId9"/>
    <p:sldId id="261" r:id="rId10"/>
    <p:sldId id="262" r:id="rId11"/>
    <p:sldId id="263" r:id="rId12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591" autoAdjust="0"/>
    <p:restoredTop sz="94660"/>
  </p:normalViewPr>
  <p:slideViewPr>
    <p:cSldViewPr snapToGrid="0">
      <p:cViewPr varScale="1">
        <p:scale>
          <a:sx n="59" d="100"/>
          <a:sy n="59" d="100"/>
        </p:scale>
        <p:origin x="984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0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6603D73-DDE3-4CDA-8391-A9550A244A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BA64A8D6-D4C4-489B-ACD7-AA8B8FAC076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89F6CB7E-2212-4FEE-B8FA-C3C865B209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0ED47-C419-4987-BF7E-11D43EF37DEA}" type="datetimeFigureOut">
              <a:rPr lang="zh-TW" altLang="en-US" smtClean="0"/>
              <a:t>2020/9/15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71855C6D-DC92-4071-8ED9-901D857EA2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A66DC995-1DF5-4DBD-AD42-660E5AD959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4FCFD-92F6-4BA8-98F2-4BB61A60EE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87306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288FE2F-8598-4F75-AAF4-7EC9A18FFF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2687F2E2-8970-481B-B12F-CE2734EC39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35F0DF7B-E6B7-4CB0-BCAF-765064CC03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0ED47-C419-4987-BF7E-11D43EF37DEA}" type="datetimeFigureOut">
              <a:rPr lang="zh-TW" altLang="en-US" smtClean="0"/>
              <a:t>2020/9/15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2019A18A-5502-4E8A-90E3-C40DC6A4AE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D2DFBCEC-F32A-4132-9643-1589AA06BA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4FCFD-92F6-4BA8-98F2-4BB61A60EE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982606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B7EF2D8-A0F6-4469-B21B-AF9C7711D3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68613260-C727-472B-93F5-635C5CE499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3F45ED7A-10A6-4278-91C1-770459F939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0ED47-C419-4987-BF7E-11D43EF37DEA}" type="datetimeFigureOut">
              <a:rPr lang="zh-TW" altLang="en-US" smtClean="0"/>
              <a:t>2020/9/15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2BC598E3-B857-4A7B-8687-94F8E28F2A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2C88AFC9-CD89-4BB3-B80F-9E4986DE5C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4FCFD-92F6-4BA8-98F2-4BB61A60EE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954515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FF18948-5746-4709-B7EB-7725363038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C501755F-A265-4C14-A960-1E3E5E2AF50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8B7B2184-30BF-43B7-BB68-F6739F1953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BB5C266A-45DF-4153-80DC-303EF61EFD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0ED47-C419-4987-BF7E-11D43EF37DEA}" type="datetimeFigureOut">
              <a:rPr lang="zh-TW" altLang="en-US" smtClean="0"/>
              <a:t>2020/9/15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D7CFE8B7-F7DD-4D01-A592-C15503D1B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8E3F8B04-3D5A-4C71-A279-AC008118F4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4FCFD-92F6-4BA8-98F2-4BB61A60EE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805473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FE1DBCF-6215-4A09-84E4-4F922EC779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FAB1024F-081F-4D47-B67C-A0961D75CD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E98C78A5-C8BD-40F2-BA4C-A1967B95EC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77FDD812-206B-4444-A50C-99387654C56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7EAD4459-A910-4658-B3A6-9A8BF3C53B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38A19ECE-DFCC-4C1B-A2D1-433E1FF2F0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0ED47-C419-4987-BF7E-11D43EF37DEA}" type="datetimeFigureOut">
              <a:rPr lang="zh-TW" altLang="en-US" smtClean="0"/>
              <a:t>2020/9/15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6A342E9F-0C72-4D69-814F-519E7E4BC6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9978FC42-666D-40C2-B175-125A7B6E3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4FCFD-92F6-4BA8-98F2-4BB61A60EE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468482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6A72C3C-0383-4AA2-8DB0-B678CFC2A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2B2E4306-A6ED-4202-A5D7-B30551E59F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0ED47-C419-4987-BF7E-11D43EF37DEA}" type="datetimeFigureOut">
              <a:rPr lang="zh-TW" altLang="en-US" smtClean="0"/>
              <a:t>2020/9/15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DA7ACD9F-34A1-4F52-A089-19C37490CD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3B7B3C54-7D79-4903-A751-468B1A4410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4FCFD-92F6-4BA8-98F2-4BB61A60EE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39885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8093C036-6E94-4BFA-9AD3-3733B4418B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0ED47-C419-4987-BF7E-11D43EF37DEA}" type="datetimeFigureOut">
              <a:rPr lang="zh-TW" altLang="en-US" smtClean="0"/>
              <a:t>2020/9/15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176318A1-08CC-4BC4-BE88-9FF57B0209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A4B43657-0C0D-48A3-A37F-D289A8AB18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4FCFD-92F6-4BA8-98F2-4BB61A60EE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452074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2B36039-5AC0-46B9-BB29-14D82FC21D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DA9D73BC-9848-4202-BD3A-29362F0F4A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5A3CC037-9502-4108-92D7-AB143A5DF6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86B4FBAC-2B24-4BDD-B609-440105CE1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0ED47-C419-4987-BF7E-11D43EF37DEA}" type="datetimeFigureOut">
              <a:rPr lang="zh-TW" altLang="en-US" smtClean="0"/>
              <a:t>2020/9/15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3A7D2E73-2329-43C6-954C-8C2BF2B198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D56A3397-6DF5-4A9F-9854-1C59E0B767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4FCFD-92F6-4BA8-98F2-4BB61A60EE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580485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F8453CB-633A-4C6B-A294-6B10E120FC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270C6C9F-E940-4A2B-8DDC-C069938B06A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51FF6328-436E-490B-AFAF-A007C359B6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7B97E389-DCB9-42E7-96E9-1774BFE79D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0ED47-C419-4987-BF7E-11D43EF37DEA}" type="datetimeFigureOut">
              <a:rPr lang="zh-TW" altLang="en-US" smtClean="0"/>
              <a:t>2020/9/15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ECD0577D-8E52-4917-92FB-64E81E0AA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BD70491E-F7F4-44A5-833B-647470164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4FCFD-92F6-4BA8-98F2-4BB61A60EE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6209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EAFDF0C-9212-47F8-B05C-C5AAD7B184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1CE6EA2B-519F-4FC7-98C1-DD3D329BF7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636B3E85-799F-46F4-96C6-8E836771D7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0ED47-C419-4987-BF7E-11D43EF37DEA}" type="datetimeFigureOut">
              <a:rPr lang="zh-TW" altLang="en-US" smtClean="0"/>
              <a:t>2020/9/15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62D66B62-EC43-4096-96D3-3B1F8A4FCD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1181D45D-AFA3-49E0-B52E-6FC86B04D7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4FCFD-92F6-4BA8-98F2-4BB61A60EE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574893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176DAB98-A28F-499D-AD96-912914A4BC6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01143829-5DC4-4CFC-A666-7305492C02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DDE24CD3-AAC9-45BE-BF4E-44DE1B756E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0ED47-C419-4987-BF7E-11D43EF37DEA}" type="datetimeFigureOut">
              <a:rPr lang="zh-TW" altLang="en-US" smtClean="0"/>
              <a:t>2020/9/15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364CFCD7-8A65-4E9F-BD15-774AE0A045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1FC7B48E-6A45-4A8D-BFC0-608D1D61CE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4FCFD-92F6-4BA8-98F2-4BB61A60EE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102294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02105B01-C163-45EE-8786-E324429D63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FBE756F6-95F4-4F83-AB03-2011D4DA43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F83807A4-3673-48CE-B0D1-5EF0E06569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D0ED47-C419-4987-BF7E-11D43EF37DEA}" type="datetimeFigureOut">
              <a:rPr lang="zh-TW" altLang="en-US" smtClean="0"/>
              <a:t>2020/9/15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1CC9E4E0-9ACB-4F16-87CD-963FD100EF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2B43510F-E511-49F1-A4BD-092A495F08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74FCFD-92F6-4BA8-98F2-4BB61A60EE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268564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HEIC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hyperlink" Target="Hola%20Espana_0.mp4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圖片 9">
            <a:extLst>
              <a:ext uri="{FF2B5EF4-FFF2-40B4-BE49-F238E27FC236}">
                <a16:creationId xmlns:a16="http://schemas.microsoft.com/office/drawing/2014/main" id="{0058BC3E-A332-4F5E-9C11-04860AB078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7661B766-AAFC-47B8-BB18-7CE757AF69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 rot="672759">
            <a:off x="1129467" y="1146754"/>
            <a:ext cx="10961914" cy="1126668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en-US" altLang="zh-TW" dirty="0">
                <a:latin typeface="華康新特黑體" panose="02010609010101010101" pitchFamily="49" charset="-120"/>
                <a:ea typeface="華康新特黑體" panose="02010609010101010101" pitchFamily="49" charset="-120"/>
              </a:rPr>
              <a:t>|</a:t>
            </a:r>
            <a:r>
              <a:rPr lang="zh-TW" altLang="en-US" dirty="0">
                <a:latin typeface="華康新特黑體" panose="02010609010101010101" pitchFamily="49" charset="-120"/>
                <a:ea typeface="華康新特黑體" panose="02010609010101010101" pitchFamily="49" charset="-120"/>
              </a:rPr>
              <a:t> 西 班 牙 哈 恩 大 學 </a:t>
            </a:r>
            <a:r>
              <a:rPr lang="en-US" altLang="zh-TW" dirty="0">
                <a:latin typeface="華康新特黑體" panose="02010609010101010101" pitchFamily="49" charset="-120"/>
                <a:ea typeface="華康新特黑體" panose="02010609010101010101" pitchFamily="49" charset="-120"/>
              </a:rPr>
              <a:t>|</a:t>
            </a:r>
            <a:endParaRPr lang="zh-TW" altLang="en-US" sz="4900" dirty="0">
              <a:solidFill>
                <a:schemeClr val="bg1"/>
              </a:solidFill>
              <a:latin typeface="華康細黑體" panose="020B0309000000000000" pitchFamily="49" charset="-120"/>
              <a:ea typeface="華康細黑體" panose="020B0309000000000000" pitchFamily="49" charset="-120"/>
            </a:endParaRP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54C166FB-2636-451B-8DD8-ADDE68D3F697}"/>
              </a:ext>
            </a:extLst>
          </p:cNvPr>
          <p:cNvSpPr txBox="1"/>
          <p:nvPr/>
        </p:nvSpPr>
        <p:spPr>
          <a:xfrm rot="705130">
            <a:off x="5073304" y="788242"/>
            <a:ext cx="43787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b="1" dirty="0">
                <a:solidFill>
                  <a:schemeClr val="bg1"/>
                </a:solidFill>
                <a:latin typeface="華康細黑體" panose="020B0309000000000000" pitchFamily="49" charset="-120"/>
                <a:ea typeface="華康細黑體" panose="020B0309000000000000" pitchFamily="49" charset="-120"/>
              </a:rPr>
              <a:t>— </a:t>
            </a:r>
            <a:r>
              <a:rPr lang="zh-TW" altLang="en-US" sz="2800" b="1" dirty="0">
                <a:solidFill>
                  <a:schemeClr val="bg1"/>
                </a:solidFill>
                <a:latin typeface="華康細黑體" panose="020B0309000000000000" pitchFamily="49" charset="-120"/>
                <a:ea typeface="華康細黑體" panose="020B0309000000000000" pitchFamily="49" charset="-120"/>
              </a:rPr>
              <a:t>交 換 心 得 分 享 </a:t>
            </a:r>
            <a:r>
              <a:rPr lang="en-US" altLang="zh-TW" sz="2800" b="1" dirty="0">
                <a:solidFill>
                  <a:schemeClr val="bg1"/>
                </a:solidFill>
                <a:latin typeface="華康細黑體" panose="020B0309000000000000" pitchFamily="49" charset="-120"/>
                <a:ea typeface="華康細黑體" panose="020B0309000000000000" pitchFamily="49" charset="-120"/>
              </a:rPr>
              <a:t>—</a:t>
            </a:r>
            <a:endParaRPr lang="zh-TW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17564048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878B3CD-58A6-4A13-981C-FC3D1E2E90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8367" y="1667560"/>
            <a:ext cx="3526971" cy="1338943"/>
          </a:xfrm>
        </p:spPr>
        <p:txBody>
          <a:bodyPr>
            <a:normAutofit/>
          </a:bodyPr>
          <a:lstStyle/>
          <a:p>
            <a:r>
              <a:rPr lang="en-US" altLang="zh-TW" spc="600" dirty="0">
                <a:latin typeface="華康新特黑體" panose="02010609010101010101" pitchFamily="49" charset="-120"/>
                <a:ea typeface="華康新特黑體" panose="02010609010101010101" pitchFamily="49" charset="-120"/>
              </a:rPr>
              <a:t>|</a:t>
            </a:r>
            <a:r>
              <a:rPr lang="zh-TW" altLang="en-US" spc="600" dirty="0">
                <a:latin typeface="華康新特黑體" panose="02010609010101010101" pitchFamily="49" charset="-120"/>
                <a:ea typeface="華康新特黑體" panose="02010609010101010101" pitchFamily="49" charset="-120"/>
              </a:rPr>
              <a:t>自我介紹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BEDF0F6A-DF6C-4475-B235-FBA876E93B03}"/>
              </a:ext>
            </a:extLst>
          </p:cNvPr>
          <p:cNvSpPr txBox="1"/>
          <p:nvPr/>
        </p:nvSpPr>
        <p:spPr>
          <a:xfrm>
            <a:off x="7322536" y="3418664"/>
            <a:ext cx="4561115" cy="19566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b="1" spc="600" dirty="0">
                <a:latin typeface="華康細黑體" panose="020B0309000000000000" pitchFamily="49" charset="-120"/>
                <a:ea typeface="華康細黑體" panose="020B0309000000000000" pitchFamily="49" charset="-120"/>
              </a:rPr>
              <a:t>班級</a:t>
            </a:r>
            <a:r>
              <a:rPr lang="en-US" altLang="zh-TW" sz="2800" b="1" spc="600" dirty="0">
                <a:latin typeface="華康細黑體" panose="020B0309000000000000" pitchFamily="49" charset="-120"/>
                <a:ea typeface="華康細黑體" panose="020B0309000000000000" pitchFamily="49" charset="-120"/>
              </a:rPr>
              <a:t>| </a:t>
            </a:r>
            <a:r>
              <a:rPr lang="zh-TW" altLang="en-US" sz="2800" b="1" spc="600" dirty="0">
                <a:latin typeface="華康細黑體" panose="020B0309000000000000" pitchFamily="49" charset="-120"/>
                <a:ea typeface="華康細黑體" panose="020B0309000000000000" pitchFamily="49" charset="-120"/>
              </a:rPr>
              <a:t>四文資四</a:t>
            </a:r>
            <a:r>
              <a:rPr lang="en-US" altLang="zh-TW" sz="2800" b="1" spc="600" dirty="0">
                <a:latin typeface="華康細黑體" panose="020B0309000000000000" pitchFamily="49" charset="-120"/>
                <a:ea typeface="華康細黑體" panose="020B0309000000000000" pitchFamily="49" charset="-120"/>
              </a:rPr>
              <a:t>A</a:t>
            </a:r>
          </a:p>
          <a:p>
            <a:pPr>
              <a:lnSpc>
                <a:spcPct val="150000"/>
              </a:lnSpc>
            </a:pPr>
            <a:r>
              <a:rPr lang="zh-TW" altLang="en-US" sz="2800" b="1" spc="600" dirty="0">
                <a:latin typeface="華康細黑體" panose="020B0309000000000000" pitchFamily="49" charset="-120"/>
                <a:ea typeface="華康細黑體" panose="020B0309000000000000" pitchFamily="49" charset="-120"/>
              </a:rPr>
              <a:t>學號</a:t>
            </a:r>
            <a:r>
              <a:rPr lang="en-US" altLang="zh-TW" sz="2800" b="1" spc="600" dirty="0">
                <a:latin typeface="華康細黑體" panose="020B0309000000000000" pitchFamily="49" charset="-120"/>
                <a:ea typeface="華康細黑體" panose="020B0309000000000000" pitchFamily="49" charset="-120"/>
              </a:rPr>
              <a:t>| B10642043</a:t>
            </a:r>
          </a:p>
          <a:p>
            <a:pPr>
              <a:lnSpc>
                <a:spcPct val="150000"/>
              </a:lnSpc>
            </a:pPr>
            <a:r>
              <a:rPr lang="zh-TW" altLang="en-US" sz="2800" b="1" spc="600" dirty="0">
                <a:latin typeface="華康細黑體" panose="020B0309000000000000" pitchFamily="49" charset="-120"/>
                <a:ea typeface="華康細黑體" panose="020B0309000000000000" pitchFamily="49" charset="-120"/>
              </a:rPr>
              <a:t>姓名</a:t>
            </a:r>
            <a:r>
              <a:rPr lang="en-US" altLang="zh-TW" sz="2800" b="1" spc="600" dirty="0">
                <a:latin typeface="華康細黑體" panose="020B0309000000000000" pitchFamily="49" charset="-120"/>
                <a:ea typeface="華康細黑體" panose="020B0309000000000000" pitchFamily="49" charset="-120"/>
              </a:rPr>
              <a:t>| </a:t>
            </a:r>
            <a:r>
              <a:rPr lang="zh-TW" altLang="en-US" sz="2800" b="1" spc="600" dirty="0">
                <a:latin typeface="華康細黑體" panose="020B0309000000000000" pitchFamily="49" charset="-120"/>
                <a:ea typeface="華康細黑體" panose="020B0309000000000000" pitchFamily="49" charset="-120"/>
              </a:rPr>
              <a:t>陳璿珺</a:t>
            </a:r>
            <a:r>
              <a:rPr lang="en-US" altLang="zh-TW" sz="2800" b="1" spc="600" dirty="0">
                <a:latin typeface="華康細黑體" panose="020B0309000000000000" pitchFamily="49" charset="-120"/>
                <a:ea typeface="華康細黑體" panose="020B0309000000000000" pitchFamily="49" charset="-120"/>
              </a:rPr>
              <a:t>(Jun)</a:t>
            </a:r>
          </a:p>
        </p:txBody>
      </p:sp>
      <p:pic>
        <p:nvPicPr>
          <p:cNvPr id="11" name="圖片 10">
            <a:extLst>
              <a:ext uri="{FF2B5EF4-FFF2-40B4-BE49-F238E27FC236}">
                <a16:creationId xmlns:a16="http://schemas.microsoft.com/office/drawing/2014/main" id="{02F6F77E-9581-48AF-B660-086FBD65F4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715" y="499589"/>
            <a:ext cx="5858821" cy="5858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98345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3C269E2B-4E62-4E3D-AA3D-AF41917A83A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73" t="44289" b="1"/>
          <a:stretch/>
        </p:blipFill>
        <p:spPr>
          <a:xfrm>
            <a:off x="1652209" y="1890858"/>
            <a:ext cx="8887577" cy="4051005"/>
          </a:xfrm>
          <a:prstGeom prst="rect">
            <a:avLst/>
          </a:prstGeom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9878B3CD-58A6-4A13-981C-FC3D1E2E90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1955" y="512095"/>
            <a:ext cx="8088086" cy="1338942"/>
          </a:xfrm>
        </p:spPr>
        <p:txBody>
          <a:bodyPr>
            <a:normAutofit/>
          </a:bodyPr>
          <a:lstStyle/>
          <a:p>
            <a:pPr algn="ctr"/>
            <a:r>
              <a:rPr lang="zh-TW" altLang="en-US" spc="600" dirty="0">
                <a:latin typeface="華康新特黑體" panose="02010609010101010101" pitchFamily="49" charset="-120"/>
                <a:ea typeface="華康新特黑體" panose="02010609010101010101" pitchFamily="49" charset="-120"/>
              </a:rPr>
              <a:t>為什麼想去當交換生？</a:t>
            </a: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F2E61E5C-A739-4A26-A265-C6A99478F4D9}"/>
              </a:ext>
            </a:extLst>
          </p:cNvPr>
          <p:cNvSpPr txBox="1"/>
          <p:nvPr/>
        </p:nvSpPr>
        <p:spPr>
          <a:xfrm rot="1814655">
            <a:off x="10481872" y="5375369"/>
            <a:ext cx="1536064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TW" altLang="en-US" sz="8800" spc="600" dirty="0">
                <a:latin typeface="華康新特黑體" panose="02010609010101010101" pitchFamily="49" charset="-120"/>
                <a:ea typeface="華康新特黑體" panose="02010609010101010101" pitchFamily="49" charset="-120"/>
              </a:rPr>
              <a:t>？</a:t>
            </a:r>
            <a:endParaRPr lang="zh-TW" altLang="en-US" sz="8800" dirty="0"/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E60564C3-43DB-48C5-8FDE-7295A4FF9AE8}"/>
              </a:ext>
            </a:extLst>
          </p:cNvPr>
          <p:cNvSpPr txBox="1"/>
          <p:nvPr/>
        </p:nvSpPr>
        <p:spPr>
          <a:xfrm rot="19967986">
            <a:off x="300306" y="2085032"/>
            <a:ext cx="137704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TW" altLang="en-US" sz="7200" spc="600" dirty="0">
                <a:latin typeface="華康新特黑體" panose="02010609010101010101" pitchFamily="49" charset="-120"/>
                <a:ea typeface="華康新特黑體" panose="02010609010101010101" pitchFamily="49" charset="-120"/>
              </a:rPr>
              <a:t>？</a:t>
            </a:r>
            <a:endParaRPr lang="zh-TW" altLang="en-US" sz="7200" dirty="0"/>
          </a:p>
        </p:txBody>
      </p:sp>
    </p:spTree>
    <p:extLst>
      <p:ext uri="{BB962C8B-B14F-4D97-AF65-F5344CB8AC3E}">
        <p14:creationId xmlns:p14="http://schemas.microsoft.com/office/powerpoint/2010/main" val="23239827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C8589563-3C26-4EBE-9F99-1159D3C3CC4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5" b="2636"/>
          <a:stretch/>
        </p:blipFill>
        <p:spPr>
          <a:xfrm>
            <a:off x="1531088" y="-1"/>
            <a:ext cx="9136911" cy="6852683"/>
          </a:xfrm>
          <a:prstGeom prst="rect">
            <a:avLst/>
          </a:prstGeom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9878B3CD-58A6-4A13-981C-FC3D1E2E90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0731653">
            <a:off x="1286537" y="818701"/>
            <a:ext cx="9339943" cy="1623996"/>
          </a:xfrm>
        </p:spPr>
        <p:txBody>
          <a:bodyPr>
            <a:normAutofit/>
          </a:bodyPr>
          <a:lstStyle/>
          <a:p>
            <a:pPr algn="ctr"/>
            <a:r>
              <a:rPr lang="zh-TW" altLang="en-US" spc="600" dirty="0">
                <a:solidFill>
                  <a:schemeClr val="bg1"/>
                </a:solidFill>
                <a:latin typeface="華康新特黑體" panose="02010609010101010101" pitchFamily="49" charset="-120"/>
                <a:ea typeface="華康新特黑體" panose="02010609010101010101" pitchFamily="49" charset="-120"/>
              </a:rPr>
              <a:t>我</a:t>
            </a:r>
            <a:r>
              <a:rPr lang="en-US" altLang="zh-TW" spc="600" dirty="0">
                <a:solidFill>
                  <a:schemeClr val="bg1"/>
                </a:solidFill>
                <a:latin typeface="華康新特黑體" panose="02010609010101010101" pitchFamily="49" charset="-120"/>
                <a:ea typeface="華康新特黑體" panose="02010609010101010101" pitchFamily="49" charset="-120"/>
              </a:rPr>
              <a:t> </a:t>
            </a:r>
            <a:r>
              <a:rPr lang="zh-TW" altLang="en-US" spc="600" dirty="0">
                <a:solidFill>
                  <a:schemeClr val="bg1"/>
                </a:solidFill>
                <a:latin typeface="華康新特黑體" panose="02010609010101010101" pitchFamily="49" charset="-120"/>
                <a:ea typeface="華康新特黑體" panose="02010609010101010101" pitchFamily="49" charset="-120"/>
              </a:rPr>
              <a:t>是如何拿到交換生資格？</a:t>
            </a: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8EC55DFA-DDF6-4C99-B639-58E9447ACE82}"/>
              </a:ext>
            </a:extLst>
          </p:cNvPr>
          <p:cNvSpPr txBox="1"/>
          <p:nvPr/>
        </p:nvSpPr>
        <p:spPr>
          <a:xfrm rot="20724704">
            <a:off x="4596104" y="2136354"/>
            <a:ext cx="515943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TW" altLang="en-US" sz="2400" b="1" spc="600" dirty="0">
                <a:solidFill>
                  <a:schemeClr val="bg1"/>
                </a:solidFill>
                <a:latin typeface="華康細黑體" panose="020B0309000000000000" pitchFamily="49" charset="-120"/>
                <a:ea typeface="華康細黑體" panose="020B0309000000000000" pitchFamily="49" charset="-120"/>
              </a:rPr>
              <a:t>～ </a:t>
            </a:r>
            <a:r>
              <a:rPr lang="en-US" altLang="zh-TW" sz="2400" b="1" spc="600" dirty="0">
                <a:solidFill>
                  <a:schemeClr val="bg1"/>
                </a:solidFill>
                <a:latin typeface="華康細黑體" panose="020B0309000000000000" pitchFamily="49" charset="-120"/>
                <a:ea typeface="華康細黑體" panose="020B0309000000000000" pitchFamily="49" charset="-120"/>
              </a:rPr>
              <a:t>HERE YOU ARE</a:t>
            </a:r>
            <a:endParaRPr lang="zh-TW" altLang="en-US" sz="2400" b="1" dirty="0">
              <a:solidFill>
                <a:schemeClr val="bg1"/>
              </a:solidFill>
              <a:latin typeface="華康細黑體" panose="020B0309000000000000" pitchFamily="49" charset="-120"/>
              <a:ea typeface="華康細黑體" panose="020B0309000000000000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309042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>
            <a:extLst>
              <a:ext uri="{FF2B5EF4-FFF2-40B4-BE49-F238E27FC236}">
                <a16:creationId xmlns:a16="http://schemas.microsoft.com/office/drawing/2014/main" id="{1E24DA1C-222E-49E9-A003-3B341903E5E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BEFB95B1-3F79-46B8-88F7-7538859C40A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74" r="30058"/>
          <a:stretch/>
        </p:blipFill>
        <p:spPr>
          <a:xfrm>
            <a:off x="1637421" y="411103"/>
            <a:ext cx="4267167" cy="6035794"/>
          </a:xfrm>
          <a:prstGeom prst="rect">
            <a:avLst/>
          </a:prstGeom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id="{15A73CA6-4772-46CE-B86C-C9D2E61377C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74" r="30058"/>
          <a:stretch/>
        </p:blipFill>
        <p:spPr>
          <a:xfrm>
            <a:off x="6225372" y="411102"/>
            <a:ext cx="4267167" cy="6035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30216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D119784E-F838-4C96-B064-AB00D6114F1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-1" r="-285" b="-285"/>
          <a:stretch/>
        </p:blipFill>
        <p:spPr>
          <a:xfrm>
            <a:off x="2656494" y="1698742"/>
            <a:ext cx="6879012" cy="5159258"/>
          </a:xfrm>
          <a:prstGeom prst="rect">
            <a:avLst/>
          </a:prstGeom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9878B3CD-58A6-4A13-981C-FC3D1E2E90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6028" y="227842"/>
            <a:ext cx="9339943" cy="1338942"/>
          </a:xfrm>
        </p:spPr>
        <p:txBody>
          <a:bodyPr>
            <a:normAutofit/>
          </a:bodyPr>
          <a:lstStyle/>
          <a:p>
            <a:pPr algn="ctr"/>
            <a:r>
              <a:rPr lang="zh-TW" altLang="en-US" spc="600" dirty="0">
                <a:latin typeface="華康新特黑體" panose="02010609010101010101" pitchFamily="49" charset="-120"/>
                <a:ea typeface="華康新特黑體" panose="02010609010101010101" pitchFamily="49" charset="-120"/>
              </a:rPr>
              <a:t>我 在這趟交換生活裡學到什麼？</a:t>
            </a: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538B768B-07FC-4970-8F1E-07273056149F}"/>
              </a:ext>
            </a:extLst>
          </p:cNvPr>
          <p:cNvSpPr txBox="1"/>
          <p:nvPr/>
        </p:nvSpPr>
        <p:spPr>
          <a:xfrm rot="21021760">
            <a:off x="5186210" y="3877411"/>
            <a:ext cx="391098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TW" altLang="en-US" sz="2400" b="1" spc="600" dirty="0">
                <a:solidFill>
                  <a:schemeClr val="bg1"/>
                </a:solidFill>
                <a:latin typeface="華康細黑體" panose="020B0309000000000000" pitchFamily="49" charset="-120"/>
                <a:ea typeface="華康細黑體" panose="020B0309000000000000" pitchFamily="49" charset="-120"/>
              </a:rPr>
              <a:t>～ ～ ～ ～ 嗯</a:t>
            </a:r>
            <a:endParaRPr lang="zh-TW" altLang="en-US" sz="2400" b="1" dirty="0">
              <a:solidFill>
                <a:schemeClr val="bg1"/>
              </a:solidFill>
              <a:latin typeface="華康細黑體" panose="020B0309000000000000" pitchFamily="49" charset="-120"/>
              <a:ea typeface="華康細黑體" panose="020B0309000000000000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5939676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3D7F1372-22C8-49DC-9580-476ACB257A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4658" y="1004203"/>
            <a:ext cx="3026228" cy="2269671"/>
          </a:xfrm>
          <a:prstGeom prst="rect">
            <a:avLst/>
          </a:prstGeom>
        </p:spPr>
      </p:pic>
      <p:pic>
        <p:nvPicPr>
          <p:cNvPr id="7" name="圖片 6">
            <a:extLst>
              <a:ext uri="{FF2B5EF4-FFF2-40B4-BE49-F238E27FC236}">
                <a16:creationId xmlns:a16="http://schemas.microsoft.com/office/drawing/2014/main" id="{5E1E73E2-1A39-423F-A1EB-5D043F3A8F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800" y="1004204"/>
            <a:ext cx="3026228" cy="2269671"/>
          </a:xfrm>
          <a:prstGeom prst="rect">
            <a:avLst/>
          </a:prstGeom>
        </p:spPr>
      </p:pic>
      <p:pic>
        <p:nvPicPr>
          <p:cNvPr id="9" name="圖片 8">
            <a:extLst>
              <a:ext uri="{FF2B5EF4-FFF2-40B4-BE49-F238E27FC236}">
                <a16:creationId xmlns:a16="http://schemas.microsoft.com/office/drawing/2014/main" id="{6A7EC057-BAA1-4117-83FC-CE970EABDF8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4515" y="1004204"/>
            <a:ext cx="3026229" cy="2269672"/>
          </a:xfrm>
          <a:prstGeom prst="rect">
            <a:avLst/>
          </a:prstGeom>
        </p:spPr>
      </p:pic>
      <p:pic>
        <p:nvPicPr>
          <p:cNvPr id="47" name="圖片 46">
            <a:extLst>
              <a:ext uri="{FF2B5EF4-FFF2-40B4-BE49-F238E27FC236}">
                <a16:creationId xmlns:a16="http://schemas.microsoft.com/office/drawing/2014/main" id="{3B384942-C6D6-4BD8-A0CB-74F282CE72E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4515" y="3609968"/>
            <a:ext cx="3026228" cy="2269671"/>
          </a:xfrm>
          <a:prstGeom prst="rect">
            <a:avLst/>
          </a:prstGeom>
        </p:spPr>
      </p:pic>
      <p:pic>
        <p:nvPicPr>
          <p:cNvPr id="49" name="圖片 48">
            <a:extLst>
              <a:ext uri="{FF2B5EF4-FFF2-40B4-BE49-F238E27FC236}">
                <a16:creationId xmlns:a16="http://schemas.microsoft.com/office/drawing/2014/main" id="{C5FA0DF3-03AC-4812-953D-D3AC4183314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800" y="3609968"/>
            <a:ext cx="3026228" cy="2269671"/>
          </a:xfrm>
          <a:prstGeom prst="rect">
            <a:avLst/>
          </a:prstGeom>
        </p:spPr>
      </p:pic>
      <p:pic>
        <p:nvPicPr>
          <p:cNvPr id="53" name="圖片 52">
            <a:extLst>
              <a:ext uri="{FF2B5EF4-FFF2-40B4-BE49-F238E27FC236}">
                <a16:creationId xmlns:a16="http://schemas.microsoft.com/office/drawing/2014/main" id="{5B2DCDE4-DB84-401D-9742-6BD64D6523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4658" y="3609967"/>
            <a:ext cx="3026228" cy="2269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5231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>
            <a:extLst>
              <a:ext uri="{FF2B5EF4-FFF2-40B4-BE49-F238E27FC236}">
                <a16:creationId xmlns:a16="http://schemas.microsoft.com/office/drawing/2014/main" id="{E65BCF63-ADF0-44B7-879D-C84E72E869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7302" y="1025978"/>
            <a:ext cx="3047998" cy="2285999"/>
          </a:xfrm>
          <a:prstGeom prst="rect">
            <a:avLst/>
          </a:prstGeom>
        </p:spPr>
      </p:pic>
      <p:pic>
        <p:nvPicPr>
          <p:cNvPr id="9" name="圖片 8">
            <a:extLst>
              <a:ext uri="{FF2B5EF4-FFF2-40B4-BE49-F238E27FC236}">
                <a16:creationId xmlns:a16="http://schemas.microsoft.com/office/drawing/2014/main" id="{05A79C42-7625-4EB8-900F-029D7427EF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6701" y="1025978"/>
            <a:ext cx="3047998" cy="2285999"/>
          </a:xfrm>
          <a:prstGeom prst="rect">
            <a:avLst/>
          </a:prstGeom>
        </p:spPr>
      </p:pic>
      <p:pic>
        <p:nvPicPr>
          <p:cNvPr id="13" name="圖片 12">
            <a:extLst>
              <a:ext uri="{FF2B5EF4-FFF2-40B4-BE49-F238E27FC236}">
                <a16:creationId xmlns:a16="http://schemas.microsoft.com/office/drawing/2014/main" id="{457CD196-1BC1-447E-9D0C-1D6723D70C8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1" y="1025978"/>
            <a:ext cx="3047998" cy="2285999"/>
          </a:xfrm>
          <a:prstGeom prst="rect">
            <a:avLst/>
          </a:prstGeom>
        </p:spPr>
      </p:pic>
      <p:pic>
        <p:nvPicPr>
          <p:cNvPr id="17" name="圖片 16">
            <a:extLst>
              <a:ext uri="{FF2B5EF4-FFF2-40B4-BE49-F238E27FC236}">
                <a16:creationId xmlns:a16="http://schemas.microsoft.com/office/drawing/2014/main" id="{6A573024-43E5-4665-968D-FE8F80DC4CC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7302" y="3589563"/>
            <a:ext cx="3047999" cy="2285999"/>
          </a:xfrm>
          <a:prstGeom prst="rect">
            <a:avLst/>
          </a:prstGeom>
        </p:spPr>
      </p:pic>
      <p:pic>
        <p:nvPicPr>
          <p:cNvPr id="21" name="圖片 20">
            <a:extLst>
              <a:ext uri="{FF2B5EF4-FFF2-40B4-BE49-F238E27FC236}">
                <a16:creationId xmlns:a16="http://schemas.microsoft.com/office/drawing/2014/main" id="{918593A9-7AD4-4C81-92DF-AA85E866285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6701" y="3589562"/>
            <a:ext cx="3047998" cy="2285999"/>
          </a:xfrm>
          <a:prstGeom prst="rect">
            <a:avLst/>
          </a:prstGeom>
        </p:spPr>
      </p:pic>
      <p:pic>
        <p:nvPicPr>
          <p:cNvPr id="23" name="圖片 22">
            <a:extLst>
              <a:ext uri="{FF2B5EF4-FFF2-40B4-BE49-F238E27FC236}">
                <a16:creationId xmlns:a16="http://schemas.microsoft.com/office/drawing/2014/main" id="{054E6E36-E77E-42C9-9C99-34188753258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1" y="3589563"/>
            <a:ext cx="3047998" cy="2285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8077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>
            <a:hlinkClick r:id="rId2" action="ppaction://hlinkfile"/>
            <a:extLst>
              <a:ext uri="{FF2B5EF4-FFF2-40B4-BE49-F238E27FC236}">
                <a16:creationId xmlns:a16="http://schemas.microsoft.com/office/drawing/2014/main" id="{FDD96EB3-4DC8-423F-BB9C-B4B088E213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244" y="0"/>
            <a:ext cx="10289510" cy="6857999"/>
          </a:xfrm>
          <a:prstGeom prst="rect">
            <a:avLst/>
          </a:prstGeom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9878B3CD-58A6-4A13-981C-FC3D1E2E90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17935" y="467833"/>
            <a:ext cx="4680287" cy="938956"/>
          </a:xfrm>
        </p:spPr>
        <p:txBody>
          <a:bodyPr>
            <a:normAutofit/>
          </a:bodyPr>
          <a:lstStyle/>
          <a:p>
            <a:pPr algn="ctr"/>
            <a:r>
              <a:rPr lang="zh-TW" altLang="en-US" spc="600" dirty="0">
                <a:solidFill>
                  <a:schemeClr val="bg1"/>
                </a:solidFill>
                <a:latin typeface="華康新特黑體" panose="02010609010101010101" pitchFamily="49" charset="-120"/>
                <a:ea typeface="華康新特黑體" panose="02010609010101010101" pitchFamily="49" charset="-120"/>
              </a:rPr>
              <a:t>交換生活日常</a:t>
            </a:r>
          </a:p>
        </p:txBody>
      </p:sp>
    </p:spTree>
    <p:extLst>
      <p:ext uri="{BB962C8B-B14F-4D97-AF65-F5344CB8AC3E}">
        <p14:creationId xmlns:p14="http://schemas.microsoft.com/office/powerpoint/2010/main" val="23153368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圖片 18">
            <a:extLst>
              <a:ext uri="{FF2B5EF4-FFF2-40B4-BE49-F238E27FC236}">
                <a16:creationId xmlns:a16="http://schemas.microsoft.com/office/drawing/2014/main" id="{6EB13A12-B1BB-4049-97BC-56018E1459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1937" y="0"/>
            <a:ext cx="9148126" cy="6858000"/>
          </a:xfrm>
          <a:prstGeom prst="rect">
            <a:avLst/>
          </a:prstGeom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9878B3CD-58A6-4A13-981C-FC3D1E2E90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7437" y="2551837"/>
            <a:ext cx="5775831" cy="3051548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spc="600" dirty="0">
                <a:solidFill>
                  <a:schemeClr val="bg1"/>
                </a:solidFill>
                <a:latin typeface="華康新特黑體" panose="02010609010101010101" pitchFamily="49" charset="-120"/>
                <a:ea typeface="華康新特黑體" panose="02010609010101010101" pitchFamily="49" charset="-120"/>
              </a:rPr>
              <a:t>不要小看自己，</a:t>
            </a:r>
            <a:br>
              <a:rPr lang="en-US" altLang="zh-TW" sz="2800" spc="600" dirty="0">
                <a:solidFill>
                  <a:schemeClr val="bg1"/>
                </a:solidFill>
                <a:latin typeface="華康新特黑體" panose="02010609010101010101" pitchFamily="49" charset="-120"/>
                <a:ea typeface="華康新特黑體" panose="02010609010101010101" pitchFamily="49" charset="-120"/>
              </a:rPr>
            </a:br>
            <a:r>
              <a:rPr lang="zh-TW" altLang="en-US" sz="2800" spc="600" dirty="0">
                <a:solidFill>
                  <a:schemeClr val="bg1"/>
                </a:solidFill>
                <a:latin typeface="華康新特黑體" panose="02010609010101010101" pitchFamily="49" charset="-120"/>
                <a:ea typeface="華康新特黑體" panose="02010609010101010101" pitchFamily="49" charset="-120"/>
              </a:rPr>
              <a:t>勇敢踏出自己的舒適圈，</a:t>
            </a:r>
            <a:br>
              <a:rPr lang="en-US" altLang="zh-TW" sz="2800" spc="600" dirty="0">
                <a:solidFill>
                  <a:schemeClr val="bg1"/>
                </a:solidFill>
                <a:latin typeface="華康新特黑體" panose="02010609010101010101" pitchFamily="49" charset="-120"/>
                <a:ea typeface="華康新特黑體" panose="02010609010101010101" pitchFamily="49" charset="-120"/>
              </a:rPr>
            </a:br>
            <a:r>
              <a:rPr lang="zh-TW" altLang="en-US" sz="2800" spc="600" dirty="0">
                <a:solidFill>
                  <a:schemeClr val="bg1"/>
                </a:solidFill>
                <a:latin typeface="華康新特黑體" panose="02010609010101010101" pitchFamily="49" charset="-120"/>
                <a:ea typeface="華康新特黑體" panose="02010609010101010101" pitchFamily="49" charset="-120"/>
              </a:rPr>
              <a:t>因為不踏出去，</a:t>
            </a:r>
            <a:br>
              <a:rPr lang="en-US" altLang="zh-TW" sz="2800" spc="600" dirty="0">
                <a:solidFill>
                  <a:schemeClr val="bg1"/>
                </a:solidFill>
                <a:latin typeface="華康新特黑體" panose="02010609010101010101" pitchFamily="49" charset="-120"/>
                <a:ea typeface="華康新特黑體" panose="02010609010101010101" pitchFamily="49" charset="-120"/>
              </a:rPr>
            </a:br>
            <a:r>
              <a:rPr lang="zh-TW" altLang="en-US" sz="2800" spc="600" dirty="0">
                <a:solidFill>
                  <a:schemeClr val="bg1"/>
                </a:solidFill>
                <a:latin typeface="華康新特黑體" panose="02010609010101010101" pitchFamily="49" charset="-120"/>
                <a:ea typeface="華康新特黑體" panose="02010609010101010101" pitchFamily="49" charset="-120"/>
              </a:rPr>
              <a:t>永遠都不知道自己有多厲害！</a:t>
            </a:r>
            <a:br>
              <a:rPr lang="en-US" altLang="zh-TW" sz="2800" spc="600" dirty="0">
                <a:solidFill>
                  <a:schemeClr val="bg1"/>
                </a:solidFill>
                <a:latin typeface="華康新特黑體" panose="02010609010101010101" pitchFamily="49" charset="-120"/>
                <a:ea typeface="華康新特黑體" panose="02010609010101010101" pitchFamily="49" charset="-120"/>
              </a:rPr>
            </a:br>
            <a:endParaRPr lang="zh-TW" altLang="en-US" sz="2800" spc="600" dirty="0">
              <a:solidFill>
                <a:schemeClr val="bg1"/>
              </a:solidFill>
              <a:latin typeface="華康新特黑體" panose="02010609010101010101" pitchFamily="49" charset="-120"/>
              <a:ea typeface="華康新特黑體" panose="0201060901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868508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圖片 13">
            <a:extLst>
              <a:ext uri="{FF2B5EF4-FFF2-40B4-BE49-F238E27FC236}">
                <a16:creationId xmlns:a16="http://schemas.microsoft.com/office/drawing/2014/main" id="{9F28BE60-FA0A-4BAB-BD1A-50F07E75A8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3999" cy="6858000"/>
          </a:xfrm>
          <a:prstGeom prst="rect">
            <a:avLst/>
          </a:prstGeom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9878B3CD-58A6-4A13-981C-FC3D1E2E90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55286" y="664599"/>
            <a:ext cx="2881425" cy="1763992"/>
          </a:xfrm>
        </p:spPr>
        <p:txBody>
          <a:bodyPr>
            <a:normAutofit/>
          </a:bodyPr>
          <a:lstStyle/>
          <a:p>
            <a:pPr algn="ctr"/>
            <a:r>
              <a:rPr lang="en-US" altLang="zh-TW" sz="8000" dirty="0">
                <a:solidFill>
                  <a:schemeClr val="bg1"/>
                </a:solidFill>
                <a:latin typeface="華康新特黑體" panose="02010609010101010101" pitchFamily="49" charset="-120"/>
                <a:ea typeface="華康新特黑體" panose="02010609010101010101" pitchFamily="49" charset="-120"/>
              </a:rPr>
              <a:t>Q &amp; A</a:t>
            </a:r>
            <a:endParaRPr lang="zh-TW" altLang="en-US" sz="8000" dirty="0">
              <a:solidFill>
                <a:schemeClr val="bg1"/>
              </a:solidFill>
              <a:latin typeface="華康新特黑體" panose="02010609010101010101" pitchFamily="49" charset="-120"/>
              <a:ea typeface="華康新特黑體" panose="02010609010101010101" pitchFamily="49" charset="-120"/>
            </a:endParaRPr>
          </a:p>
        </p:txBody>
      </p:sp>
      <p:pic>
        <p:nvPicPr>
          <p:cNvPr id="18" name="圖片 17">
            <a:extLst>
              <a:ext uri="{FF2B5EF4-FFF2-40B4-BE49-F238E27FC236}">
                <a16:creationId xmlns:a16="http://schemas.microsoft.com/office/drawing/2014/main" id="{018ACB0E-D3F0-4E79-A427-B8419ECC36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8452" y="4789971"/>
            <a:ext cx="1684374" cy="1684374"/>
          </a:xfrm>
          <a:prstGeom prst="rect">
            <a:avLst/>
          </a:prstGeom>
        </p:spPr>
      </p:pic>
      <p:pic>
        <p:nvPicPr>
          <p:cNvPr id="22" name="圖片 21">
            <a:extLst>
              <a:ext uri="{FF2B5EF4-FFF2-40B4-BE49-F238E27FC236}">
                <a16:creationId xmlns:a16="http://schemas.microsoft.com/office/drawing/2014/main" id="{2380FCEB-02E7-4316-B168-46A00343905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30" t="26764" r="13375" b="22963"/>
          <a:stretch/>
        </p:blipFill>
        <p:spPr>
          <a:xfrm>
            <a:off x="2112337" y="4789971"/>
            <a:ext cx="1684374" cy="1684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712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553</TotalTime>
  <Words>108</Words>
  <Application>Microsoft Office PowerPoint</Application>
  <PresentationFormat>寬螢幕</PresentationFormat>
  <Paragraphs>16</Paragraphs>
  <Slides>11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11</vt:i4>
      </vt:variant>
    </vt:vector>
  </HeadingPairs>
  <TitlesOfParts>
    <vt:vector size="17" baseType="lpstr">
      <vt:lpstr>華康細黑體</vt:lpstr>
      <vt:lpstr>華康新特黑體</vt:lpstr>
      <vt:lpstr>Arial</vt:lpstr>
      <vt:lpstr>Calibri</vt:lpstr>
      <vt:lpstr>Calibri Light</vt:lpstr>
      <vt:lpstr>Office 佈景主題</vt:lpstr>
      <vt:lpstr>| 西 班 牙 哈 恩 大 學 |</vt:lpstr>
      <vt:lpstr>|自我介紹</vt:lpstr>
      <vt:lpstr>為什麼想去當交換生？</vt:lpstr>
      <vt:lpstr>我 是如何拿到交換生資格？</vt:lpstr>
      <vt:lpstr>PowerPoint 簡報</vt:lpstr>
      <vt:lpstr>我 在這趟交換生活裡學到什麼？</vt:lpstr>
      <vt:lpstr>PowerPoint 簡報</vt:lpstr>
      <vt:lpstr>PowerPoint 簡報</vt:lpstr>
      <vt:lpstr>交換生活日常</vt:lpstr>
      <vt:lpstr>不要小看自己， 勇敢踏出自己的舒適圈， 因為不踏出去， 永遠都不知道自己有多厲害！ </vt:lpstr>
      <vt:lpstr>Q &amp; 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西 班 牙 哈 恩 大 學 交 換 心 得 分 享</dc:title>
  <dc:creator>陳璿珺</dc:creator>
  <cp:lastModifiedBy>陳璿珺</cp:lastModifiedBy>
  <cp:revision>36</cp:revision>
  <dcterms:created xsi:type="dcterms:W3CDTF">2020-09-14T07:41:14Z</dcterms:created>
  <dcterms:modified xsi:type="dcterms:W3CDTF">2020-09-14T16:55:46Z</dcterms:modified>
</cp:coreProperties>
</file>