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7" r:id="rId1"/>
  </p:sldMasterIdLst>
  <p:notesMasterIdLst>
    <p:notesMasterId r:id="rId12"/>
  </p:notesMasterIdLst>
  <p:sldIdLst>
    <p:sldId id="256" r:id="rId2"/>
    <p:sldId id="257" r:id="rId3"/>
    <p:sldId id="258" r:id="rId4"/>
    <p:sldId id="268" r:id="rId5"/>
    <p:sldId id="261" r:id="rId6"/>
    <p:sldId id="297" r:id="rId7"/>
    <p:sldId id="266" r:id="rId8"/>
    <p:sldId id="263" r:id="rId9"/>
    <p:sldId id="267" r:id="rId10"/>
    <p:sldId id="276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240">
          <p15:clr>
            <a:srgbClr val="9AA0A6"/>
          </p15:clr>
        </p15:guide>
        <p15:guide id="2" orient="horz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3B8A2E4-49DC-4F61-B7C7-6B05C706F4BD}">
  <a:tblStyle styleId="{C3B8A2E4-49DC-4F61-B7C7-6B05C706F4B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882" y="66"/>
      </p:cViewPr>
      <p:guideLst>
        <p:guide orient="horz" pos="3240"/>
        <p:guide orient="horz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5da9679ea7_1_120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5da9679ea7_1_120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5da0316d1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5da0316d1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56c698b07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56c698b07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5da9679ea7_1_117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" name="Google Shape;653;g5da9679ea7_1_117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56c698b077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56c698b077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g5da9679ea7_1_118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3" name="Google Shape;573;g5da9679ea7_1_118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g516612d386_1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" name="Google Shape;343;g516612d386_1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5da9679ea7_1_12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9" name="Google Shape;599;g5da9679ea7_1_12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g5da9679ea7_1_117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1" name="Google Shape;861;g5da9679ea7_1_117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ing titl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18639" y="1507984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/>
          <p:nvPr/>
        </p:nvSpPr>
        <p:spPr>
          <a:xfrm>
            <a:off x="18639" y="2419108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0"/>
                </a:move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1144517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flipH="1">
            <a:off x="1144517" y="9122"/>
            <a:ext cx="176" cy="172"/>
          </a:xfrm>
          <a:custGeom>
            <a:avLst/>
            <a:gdLst/>
            <a:ahLst/>
            <a:cxnLst/>
            <a:rect l="l" t="t" r="r" b="b"/>
            <a:pathLst>
              <a:path w="1" h="1" extrusionOk="0">
                <a:moveTo>
                  <a:pt x="0" y="1"/>
                </a:move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 flipH="1">
            <a:off x="873181" y="2536300"/>
            <a:ext cx="3449700" cy="67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C774C"/>
              </a:buClr>
              <a:buSzPts val="4800"/>
              <a:buNone/>
              <a:defRPr sz="4800">
                <a:solidFill>
                  <a:srgbClr val="FC774C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 flipH="1">
            <a:off x="873181" y="3098067"/>
            <a:ext cx="3629100" cy="67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00"/>
              <a:buNone/>
              <a:defRPr sz="14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A7B17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_1">
    <p:bg>
      <p:bgPr>
        <a:solidFill>
          <a:schemeClr val="l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 flipH="1">
            <a:off x="6076197" y="1215553"/>
            <a:ext cx="3067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 idx="2"/>
          </p:nvPr>
        </p:nvSpPr>
        <p:spPr>
          <a:xfrm flipH="1">
            <a:off x="6076197" y="2307878"/>
            <a:ext cx="3067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ctrTitle" idx="3"/>
          </p:nvPr>
        </p:nvSpPr>
        <p:spPr>
          <a:xfrm flipH="1">
            <a:off x="6076197" y="3400203"/>
            <a:ext cx="3067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ctrTitle" idx="4"/>
          </p:nvPr>
        </p:nvSpPr>
        <p:spPr>
          <a:xfrm>
            <a:off x="0" y="3400203"/>
            <a:ext cx="29991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ctrTitle" idx="5"/>
          </p:nvPr>
        </p:nvSpPr>
        <p:spPr>
          <a:xfrm>
            <a:off x="0" y="2307878"/>
            <a:ext cx="29991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ctrTitle" idx="6"/>
          </p:nvPr>
        </p:nvSpPr>
        <p:spPr>
          <a:xfrm>
            <a:off x="2828250" y="139192"/>
            <a:ext cx="34875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ctrTitle" idx="7"/>
          </p:nvPr>
        </p:nvSpPr>
        <p:spPr>
          <a:xfrm>
            <a:off x="0" y="1215553"/>
            <a:ext cx="29991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1092475" y="1640947"/>
            <a:ext cx="19065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title" idx="8" hasCustomPrompt="1"/>
          </p:nvPr>
        </p:nvSpPr>
        <p:spPr>
          <a:xfrm>
            <a:off x="3504446" y="1235300"/>
            <a:ext cx="1161000" cy="577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5" name="Google Shape;25;p3"/>
          <p:cNvSpPr txBox="1">
            <a:spLocks noGrp="1"/>
          </p:cNvSpPr>
          <p:nvPr>
            <p:ph type="subTitle" idx="9"/>
          </p:nvPr>
        </p:nvSpPr>
        <p:spPr>
          <a:xfrm>
            <a:off x="1092475" y="2733272"/>
            <a:ext cx="19065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title" idx="13" hasCustomPrompt="1"/>
          </p:nvPr>
        </p:nvSpPr>
        <p:spPr>
          <a:xfrm>
            <a:off x="3504446" y="2327625"/>
            <a:ext cx="1161000" cy="577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7" name="Google Shape;27;p3"/>
          <p:cNvSpPr txBox="1">
            <a:spLocks noGrp="1"/>
          </p:cNvSpPr>
          <p:nvPr>
            <p:ph type="subTitle" idx="14"/>
          </p:nvPr>
        </p:nvSpPr>
        <p:spPr>
          <a:xfrm>
            <a:off x="1092475" y="3825597"/>
            <a:ext cx="19065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title" idx="15" hasCustomPrompt="1"/>
          </p:nvPr>
        </p:nvSpPr>
        <p:spPr>
          <a:xfrm>
            <a:off x="3504446" y="3419950"/>
            <a:ext cx="1161000" cy="577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9" name="Google Shape;29;p3"/>
          <p:cNvSpPr txBox="1">
            <a:spLocks noGrp="1"/>
          </p:cNvSpPr>
          <p:nvPr>
            <p:ph type="subTitle" idx="16"/>
          </p:nvPr>
        </p:nvSpPr>
        <p:spPr>
          <a:xfrm flipH="1">
            <a:off x="6076237" y="1640947"/>
            <a:ext cx="19065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title" idx="17" hasCustomPrompt="1"/>
          </p:nvPr>
        </p:nvSpPr>
        <p:spPr>
          <a:xfrm flipH="1">
            <a:off x="4479345" y="1235300"/>
            <a:ext cx="1161000" cy="577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31" name="Google Shape;31;p3"/>
          <p:cNvSpPr txBox="1">
            <a:spLocks noGrp="1"/>
          </p:cNvSpPr>
          <p:nvPr>
            <p:ph type="subTitle" idx="18"/>
          </p:nvPr>
        </p:nvSpPr>
        <p:spPr>
          <a:xfrm flipH="1">
            <a:off x="6076237" y="2733272"/>
            <a:ext cx="19065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title" idx="19" hasCustomPrompt="1"/>
          </p:nvPr>
        </p:nvSpPr>
        <p:spPr>
          <a:xfrm flipH="1">
            <a:off x="4479345" y="2327625"/>
            <a:ext cx="1161000" cy="577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33" name="Google Shape;33;p3"/>
          <p:cNvSpPr txBox="1">
            <a:spLocks noGrp="1"/>
          </p:cNvSpPr>
          <p:nvPr>
            <p:ph type="subTitle" idx="20"/>
          </p:nvPr>
        </p:nvSpPr>
        <p:spPr>
          <a:xfrm flipH="1">
            <a:off x="6076237" y="3825597"/>
            <a:ext cx="19065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title" idx="21" hasCustomPrompt="1"/>
          </p:nvPr>
        </p:nvSpPr>
        <p:spPr>
          <a:xfrm flipH="1">
            <a:off x="4479345" y="3419950"/>
            <a:ext cx="1161000" cy="577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Fira Sans Extra Condensed Medium"/>
              <a:buNone/>
              <a:defRPr sz="240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">
  <p:cSld name="CUSTOM_7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>
            <a:spLocks noGrp="1"/>
          </p:cNvSpPr>
          <p:nvPr>
            <p:ph type="ctrTitle"/>
          </p:nvPr>
        </p:nvSpPr>
        <p:spPr>
          <a:xfrm>
            <a:off x="5714569" y="978487"/>
            <a:ext cx="2755800" cy="143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subTitle" idx="1"/>
          </p:nvPr>
        </p:nvSpPr>
        <p:spPr>
          <a:xfrm>
            <a:off x="5714569" y="2293325"/>
            <a:ext cx="2555400" cy="95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1">
  <p:cSld name="CUSTOM_7_1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ctrTitle"/>
          </p:nvPr>
        </p:nvSpPr>
        <p:spPr>
          <a:xfrm>
            <a:off x="610875" y="1856100"/>
            <a:ext cx="1463700" cy="143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 1">
  <p:cSld name="CUSTOM_12_1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ctrTitle"/>
          </p:nvPr>
        </p:nvSpPr>
        <p:spPr>
          <a:xfrm>
            <a:off x="619900" y="134800"/>
            <a:ext cx="79041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ctrTitle" idx="2"/>
          </p:nvPr>
        </p:nvSpPr>
        <p:spPr>
          <a:xfrm>
            <a:off x="1412938" y="3503013"/>
            <a:ext cx="11271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ubTitle" idx="1"/>
          </p:nvPr>
        </p:nvSpPr>
        <p:spPr>
          <a:xfrm>
            <a:off x="1068400" y="3675550"/>
            <a:ext cx="18162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ctrTitle" idx="3"/>
          </p:nvPr>
        </p:nvSpPr>
        <p:spPr>
          <a:xfrm>
            <a:off x="4008384" y="3503013"/>
            <a:ext cx="11271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subTitle" idx="4"/>
          </p:nvPr>
        </p:nvSpPr>
        <p:spPr>
          <a:xfrm>
            <a:off x="3653012" y="3675550"/>
            <a:ext cx="18162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ctrTitle" idx="5"/>
          </p:nvPr>
        </p:nvSpPr>
        <p:spPr>
          <a:xfrm>
            <a:off x="6585650" y="3503013"/>
            <a:ext cx="11271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1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ubTitle" idx="6"/>
          </p:nvPr>
        </p:nvSpPr>
        <p:spPr>
          <a:xfrm>
            <a:off x="6241100" y="3675550"/>
            <a:ext cx="18162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None/>
              <a:defRPr sz="11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A7B17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3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9"/>
          <p:cNvSpPr/>
          <p:nvPr/>
        </p:nvSpPr>
        <p:spPr>
          <a:xfrm>
            <a:off x="2585325" y="3088925"/>
            <a:ext cx="2239200" cy="219900"/>
          </a:xfrm>
          <a:prstGeom prst="rect">
            <a:avLst/>
          </a:prstGeom>
          <a:solidFill>
            <a:srgbClr val="8687D1">
              <a:alpha val="531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ubTitle" idx="1"/>
          </p:nvPr>
        </p:nvSpPr>
        <p:spPr>
          <a:xfrm>
            <a:off x="1139375" y="1780575"/>
            <a:ext cx="2564400" cy="63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accent2"/>
                </a:solidFill>
              </a:defRPr>
            </a:lvl1pPr>
            <a:lvl2pPr lvl="1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</a:defRPr>
            </a:lvl2pPr>
            <a:lvl3pPr lvl="2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</a:defRPr>
            </a:lvl3pPr>
            <a:lvl4pPr lvl="3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</a:defRPr>
            </a:lvl4pPr>
            <a:lvl5pPr lvl="4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</a:defRPr>
            </a:lvl5pPr>
            <a:lvl6pPr lvl="5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</a:defRPr>
            </a:lvl6pPr>
            <a:lvl7pPr lvl="6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</a:defRPr>
            </a:lvl7pPr>
            <a:lvl8pPr lvl="7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chemeClr val="accent2"/>
                </a:solidFill>
              </a:defRPr>
            </a:lvl8pPr>
            <a:lvl9pPr lvl="8" algn="r" rtl="0">
              <a:spcBef>
                <a:spcPts val="1600"/>
              </a:spcBef>
              <a:spcAft>
                <a:spcPts val="1600"/>
              </a:spcAft>
              <a:buNone/>
              <a:defRPr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66" name="Google Shape;66;p9"/>
          <p:cNvSpPr txBox="1">
            <a:spLocks noGrp="1"/>
          </p:cNvSpPr>
          <p:nvPr>
            <p:ph type="subTitle" idx="2"/>
          </p:nvPr>
        </p:nvSpPr>
        <p:spPr>
          <a:xfrm>
            <a:off x="1882875" y="3013975"/>
            <a:ext cx="1821000" cy="21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  <a:latin typeface="Pathway Gothic One"/>
                <a:ea typeface="Pathway Gothic One"/>
                <a:cs typeface="Pathway Gothic One"/>
                <a:sym typeface="Pathway Gothic One"/>
              </a:defRPr>
            </a:lvl1pPr>
            <a:lvl2pPr lvl="1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2pPr>
            <a:lvl3pPr lvl="2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3pPr>
            <a:lvl4pPr lvl="3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4pPr>
            <a:lvl5pPr lvl="4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5pPr>
            <a:lvl6pPr lvl="5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6pPr>
            <a:lvl7pPr lvl="6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7pPr>
            <a:lvl8pPr lvl="7" algn="r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FFFFFF"/>
                </a:solidFill>
              </a:defRPr>
            </a:lvl8pPr>
            <a:lvl9pPr lvl="8" algn="r" rtl="0">
              <a:spcBef>
                <a:spcPts val="1600"/>
              </a:spcBef>
              <a:spcAft>
                <a:spcPts val="1600"/>
              </a:spcAft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4">
  <p:cSld name="CUSTOM_6">
    <p:bg>
      <p:bgPr>
        <a:solidFill>
          <a:schemeClr val="lt1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>
            <a:spLocks noGrp="1"/>
          </p:cNvSpPr>
          <p:nvPr>
            <p:ph type="ctrTitle"/>
          </p:nvPr>
        </p:nvSpPr>
        <p:spPr>
          <a:xfrm>
            <a:off x="619900" y="134800"/>
            <a:ext cx="79041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columns">
  <p:cSld name="CUSTOM_6_3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ctrTitle"/>
          </p:nvPr>
        </p:nvSpPr>
        <p:spPr>
          <a:xfrm>
            <a:off x="619900" y="134800"/>
            <a:ext cx="79041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None/>
              <a:defRPr sz="1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3"/>
          <p:cNvSpPr txBox="1">
            <a:spLocks noGrp="1"/>
          </p:cNvSpPr>
          <p:nvPr>
            <p:ph type="ctrTitle" idx="2"/>
          </p:nvPr>
        </p:nvSpPr>
        <p:spPr>
          <a:xfrm>
            <a:off x="3067456" y="3556860"/>
            <a:ext cx="14406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subTitle" idx="1"/>
          </p:nvPr>
        </p:nvSpPr>
        <p:spPr>
          <a:xfrm>
            <a:off x="3067456" y="3729392"/>
            <a:ext cx="16641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ctrTitle" idx="3"/>
          </p:nvPr>
        </p:nvSpPr>
        <p:spPr>
          <a:xfrm>
            <a:off x="3067456" y="1949535"/>
            <a:ext cx="14406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ubTitle" idx="4"/>
          </p:nvPr>
        </p:nvSpPr>
        <p:spPr>
          <a:xfrm>
            <a:off x="3067456" y="2122072"/>
            <a:ext cx="16641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ctrTitle" idx="5"/>
          </p:nvPr>
        </p:nvSpPr>
        <p:spPr>
          <a:xfrm>
            <a:off x="5785481" y="3556860"/>
            <a:ext cx="14406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subTitle" idx="6"/>
          </p:nvPr>
        </p:nvSpPr>
        <p:spPr>
          <a:xfrm>
            <a:off x="5785481" y="3729392"/>
            <a:ext cx="16641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ctrTitle" idx="7"/>
          </p:nvPr>
        </p:nvSpPr>
        <p:spPr>
          <a:xfrm>
            <a:off x="5785481" y="1949535"/>
            <a:ext cx="14406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subTitle" idx="8"/>
          </p:nvPr>
        </p:nvSpPr>
        <p:spPr>
          <a:xfrm>
            <a:off x="5785481" y="2122072"/>
            <a:ext cx="16641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None/>
              <a:defRPr sz="10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CUSTOM_14">
    <p:bg>
      <p:bgPr>
        <a:noFill/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Pathway Gothic One"/>
              <a:buNone/>
              <a:defRPr sz="2800">
                <a:solidFill>
                  <a:schemeClr val="accent2"/>
                </a:solidFill>
                <a:latin typeface="Pathway Gothic One"/>
                <a:ea typeface="Pathway Gothic One"/>
                <a:cs typeface="Pathway Gothic One"/>
                <a:sym typeface="Pathway Gothic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nton"/>
              <a:buNone/>
              <a:defRPr sz="2800">
                <a:solidFill>
                  <a:schemeClr val="accent2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●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1pPr>
            <a:lvl2pPr marL="914400" lvl="1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○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■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●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○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■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●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Antic"/>
              <a:buChar char="○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2"/>
              </a:buClr>
              <a:buSzPts val="1200"/>
              <a:buFont typeface="Antic"/>
              <a:buChar char="■"/>
              <a:defRPr sz="1200">
                <a:solidFill>
                  <a:schemeClr val="accent2"/>
                </a:solidFill>
                <a:latin typeface="Antic"/>
                <a:ea typeface="Antic"/>
                <a:cs typeface="Antic"/>
                <a:sym typeface="Antic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3" r:id="rId5"/>
    <p:sldLayoutId id="2147483655" r:id="rId6"/>
    <p:sldLayoutId id="2147483658" r:id="rId7"/>
    <p:sldLayoutId id="2147483659" r:id="rId8"/>
    <p:sldLayoutId id="2147483665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2"/>
          <p:cNvSpPr/>
          <p:nvPr/>
        </p:nvSpPr>
        <p:spPr>
          <a:xfrm>
            <a:off x="720000" y="1366800"/>
            <a:ext cx="5195100" cy="2409900"/>
          </a:xfrm>
          <a:prstGeom prst="rect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22"/>
          <p:cNvSpPr txBox="1">
            <a:spLocks noGrp="1"/>
          </p:cNvSpPr>
          <p:nvPr>
            <p:ph type="ctrTitle"/>
          </p:nvPr>
        </p:nvSpPr>
        <p:spPr>
          <a:xfrm flipH="1">
            <a:off x="873181" y="1864200"/>
            <a:ext cx="3449700" cy="134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zh-TW" altLang="en-US" dirty="0"/>
              <a:t>首爾科大 </a:t>
            </a:r>
            <a:r>
              <a:rPr lang="en-US" altLang="zh-TW" dirty="0" err="1"/>
              <a:t>SeoulTech</a:t>
            </a:r>
            <a:endParaRPr dirty="0"/>
          </a:p>
        </p:txBody>
      </p:sp>
      <p:sp>
        <p:nvSpPr>
          <p:cNvPr id="130" name="Google Shape;130;p22"/>
          <p:cNvSpPr txBox="1">
            <a:spLocks noGrp="1"/>
          </p:cNvSpPr>
          <p:nvPr>
            <p:ph type="subTitle" idx="1"/>
          </p:nvPr>
        </p:nvSpPr>
        <p:spPr>
          <a:xfrm flipH="1">
            <a:off x="2286000" y="3158272"/>
            <a:ext cx="3629100" cy="670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應外系 林姿妤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3" name="Google Shape;133;p22"/>
          <p:cNvSpPr/>
          <p:nvPr/>
        </p:nvSpPr>
        <p:spPr>
          <a:xfrm rot="-5400000">
            <a:off x="7045325" y="3797250"/>
            <a:ext cx="499800" cy="16125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22"/>
          <p:cNvSpPr/>
          <p:nvPr/>
        </p:nvSpPr>
        <p:spPr>
          <a:xfrm>
            <a:off x="8241750" y="391200"/>
            <a:ext cx="364500" cy="2976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22"/>
          <p:cNvSpPr/>
          <p:nvPr/>
        </p:nvSpPr>
        <p:spPr>
          <a:xfrm rot="5400000">
            <a:off x="183150" y="2252250"/>
            <a:ext cx="1073700" cy="2976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0923ED3A-A78E-42F5-BF73-77B9113552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3325" y="414300"/>
            <a:ext cx="1905000" cy="1905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3"/>
          <p:cNvSpPr txBox="1">
            <a:spLocks noGrp="1"/>
          </p:cNvSpPr>
          <p:nvPr>
            <p:ph type="ctrTitle" idx="6"/>
          </p:nvPr>
        </p:nvSpPr>
        <p:spPr>
          <a:xfrm>
            <a:off x="2828250" y="139192"/>
            <a:ext cx="34875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TABLE OF CONTENTS</a:t>
            </a:r>
            <a:endParaRPr/>
          </a:p>
        </p:txBody>
      </p:sp>
      <p:sp>
        <p:nvSpPr>
          <p:cNvPr id="141" name="Google Shape;141;p23"/>
          <p:cNvSpPr/>
          <p:nvPr/>
        </p:nvSpPr>
        <p:spPr>
          <a:xfrm>
            <a:off x="3452400" y="1349225"/>
            <a:ext cx="2239200" cy="3498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23"/>
          <p:cNvSpPr/>
          <p:nvPr/>
        </p:nvSpPr>
        <p:spPr>
          <a:xfrm>
            <a:off x="3452400" y="2441625"/>
            <a:ext cx="2239200" cy="3498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23"/>
          <p:cNvSpPr/>
          <p:nvPr/>
        </p:nvSpPr>
        <p:spPr>
          <a:xfrm>
            <a:off x="3452400" y="3534025"/>
            <a:ext cx="2239200" cy="3498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3"/>
          <p:cNvSpPr txBox="1">
            <a:spLocks noGrp="1"/>
          </p:cNvSpPr>
          <p:nvPr>
            <p:ph type="title" idx="8"/>
          </p:nvPr>
        </p:nvSpPr>
        <p:spPr>
          <a:xfrm>
            <a:off x="3504446" y="1235300"/>
            <a:ext cx="116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lt1"/>
                </a:solidFill>
              </a:rPr>
              <a:t>01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45" name="Google Shape;145;p23"/>
          <p:cNvSpPr txBox="1">
            <a:spLocks noGrp="1"/>
          </p:cNvSpPr>
          <p:nvPr>
            <p:ph type="ctrTitle" idx="4"/>
          </p:nvPr>
        </p:nvSpPr>
        <p:spPr>
          <a:xfrm>
            <a:off x="759900" y="3400200"/>
            <a:ext cx="22392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>
                <a:solidFill>
                  <a:schemeClr val="accent3"/>
                </a:solidFill>
              </a:rPr>
              <a:t>宿舍 </a:t>
            </a:r>
            <a:r>
              <a:rPr lang="en-US" altLang="zh-TW" dirty="0">
                <a:solidFill>
                  <a:schemeClr val="accent3"/>
                </a:solidFill>
              </a:rPr>
              <a:t>&amp; </a:t>
            </a:r>
            <a:r>
              <a:rPr lang="zh-TW" altLang="en-US" dirty="0">
                <a:solidFill>
                  <a:schemeClr val="accent3"/>
                </a:solidFill>
              </a:rPr>
              <a:t>學餐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46" name="Google Shape;146;p23"/>
          <p:cNvSpPr txBox="1">
            <a:spLocks noGrp="1"/>
          </p:cNvSpPr>
          <p:nvPr>
            <p:ph type="ctrTitle" idx="7"/>
          </p:nvPr>
        </p:nvSpPr>
        <p:spPr>
          <a:xfrm>
            <a:off x="1164175" y="1215550"/>
            <a:ext cx="1834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>
                <a:solidFill>
                  <a:schemeClr val="accent3"/>
                </a:solidFill>
              </a:rPr>
              <a:t>行前準備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48" name="Google Shape;148;p23"/>
          <p:cNvSpPr txBox="1">
            <a:spLocks noGrp="1"/>
          </p:cNvSpPr>
          <p:nvPr>
            <p:ph type="ctrTitle"/>
          </p:nvPr>
        </p:nvSpPr>
        <p:spPr>
          <a:xfrm flipH="1">
            <a:off x="6076199" y="1215550"/>
            <a:ext cx="19065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>
                <a:solidFill>
                  <a:schemeClr val="accent1"/>
                </a:solidFill>
              </a:rPr>
              <a:t>學校活動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49" name="Google Shape;149;p23"/>
          <p:cNvSpPr txBox="1">
            <a:spLocks noGrp="1"/>
          </p:cNvSpPr>
          <p:nvPr>
            <p:ph type="ctrTitle" idx="5"/>
          </p:nvPr>
        </p:nvSpPr>
        <p:spPr>
          <a:xfrm>
            <a:off x="811400" y="2307875"/>
            <a:ext cx="2187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金錢的準備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51" name="Google Shape;151;p23"/>
          <p:cNvSpPr txBox="1">
            <a:spLocks noGrp="1"/>
          </p:cNvSpPr>
          <p:nvPr>
            <p:ph type="title" idx="13"/>
          </p:nvPr>
        </p:nvSpPr>
        <p:spPr>
          <a:xfrm>
            <a:off x="3504446" y="2327625"/>
            <a:ext cx="116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lt1"/>
                </a:solidFill>
              </a:rPr>
              <a:t>02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53" name="Google Shape;153;p23"/>
          <p:cNvSpPr txBox="1">
            <a:spLocks noGrp="1"/>
          </p:cNvSpPr>
          <p:nvPr>
            <p:ph type="title" idx="15"/>
          </p:nvPr>
        </p:nvSpPr>
        <p:spPr>
          <a:xfrm>
            <a:off x="3504446" y="3419950"/>
            <a:ext cx="116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lt1"/>
                </a:solidFill>
              </a:rPr>
              <a:t>03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55" name="Google Shape;155;p23"/>
          <p:cNvSpPr txBox="1">
            <a:spLocks noGrp="1"/>
          </p:cNvSpPr>
          <p:nvPr>
            <p:ph type="title" idx="17"/>
          </p:nvPr>
        </p:nvSpPr>
        <p:spPr>
          <a:xfrm flipH="1">
            <a:off x="4479345" y="1235300"/>
            <a:ext cx="116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lt1"/>
                </a:solidFill>
              </a:rPr>
              <a:t>04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56" name="Google Shape;156;p23"/>
          <p:cNvSpPr txBox="1">
            <a:spLocks noGrp="1"/>
          </p:cNvSpPr>
          <p:nvPr>
            <p:ph type="ctrTitle" idx="2"/>
          </p:nvPr>
        </p:nvSpPr>
        <p:spPr>
          <a:xfrm flipH="1">
            <a:off x="6076199" y="2364320"/>
            <a:ext cx="19065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>
                <a:solidFill>
                  <a:schemeClr val="accent3"/>
                </a:solidFill>
              </a:rPr>
              <a:t>文化差異</a:t>
            </a:r>
            <a:endParaRPr dirty="0">
              <a:solidFill>
                <a:schemeClr val="accent3"/>
              </a:solidFill>
            </a:endParaRPr>
          </a:p>
        </p:txBody>
      </p:sp>
      <p:sp>
        <p:nvSpPr>
          <p:cNvPr id="158" name="Google Shape;158;p23"/>
          <p:cNvSpPr txBox="1">
            <a:spLocks noGrp="1"/>
          </p:cNvSpPr>
          <p:nvPr>
            <p:ph type="title" idx="19"/>
          </p:nvPr>
        </p:nvSpPr>
        <p:spPr>
          <a:xfrm flipH="1">
            <a:off x="4479345" y="2327625"/>
            <a:ext cx="116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lt1"/>
                </a:solidFill>
              </a:rPr>
              <a:t>05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59" name="Google Shape;159;p23"/>
          <p:cNvSpPr txBox="1">
            <a:spLocks noGrp="1"/>
          </p:cNvSpPr>
          <p:nvPr>
            <p:ph type="ctrTitle" idx="3"/>
          </p:nvPr>
        </p:nvSpPr>
        <p:spPr>
          <a:xfrm flipH="1">
            <a:off x="6076199" y="3400200"/>
            <a:ext cx="19065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dirty="0">
                <a:solidFill>
                  <a:schemeClr val="accent1"/>
                </a:solidFill>
              </a:rPr>
              <a:t>Q &amp; A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61" name="Google Shape;161;p23"/>
          <p:cNvSpPr txBox="1">
            <a:spLocks noGrp="1"/>
          </p:cNvSpPr>
          <p:nvPr>
            <p:ph type="title" idx="21"/>
          </p:nvPr>
        </p:nvSpPr>
        <p:spPr>
          <a:xfrm flipH="1">
            <a:off x="4479345" y="3419950"/>
            <a:ext cx="11610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chemeClr val="lt1"/>
                </a:solidFill>
              </a:rPr>
              <a:t>06</a:t>
            </a:r>
            <a:endParaRPr>
              <a:solidFill>
                <a:schemeClr val="lt1"/>
              </a:solidFill>
            </a:endParaRPr>
          </a:p>
        </p:txBody>
      </p:sp>
      <p:cxnSp>
        <p:nvCxnSpPr>
          <p:cNvPr id="162" name="Google Shape;162;p23"/>
          <p:cNvCxnSpPr/>
          <p:nvPr/>
        </p:nvCxnSpPr>
        <p:spPr>
          <a:xfrm>
            <a:off x="4572000" y="1042800"/>
            <a:ext cx="0" cy="356070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3" name="Google Shape;163;p23"/>
          <p:cNvSpPr/>
          <p:nvPr/>
        </p:nvSpPr>
        <p:spPr>
          <a:xfrm>
            <a:off x="8906075" y="3864075"/>
            <a:ext cx="1073700" cy="7095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23"/>
          <p:cNvSpPr/>
          <p:nvPr/>
        </p:nvSpPr>
        <p:spPr>
          <a:xfrm>
            <a:off x="-843550" y="1329475"/>
            <a:ext cx="1073700" cy="2517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D487D17C-A930-4D12-BEEE-C03909D062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副標題 4">
            <a:extLst>
              <a:ext uri="{FF2B5EF4-FFF2-40B4-BE49-F238E27FC236}">
                <a16:creationId xmlns:a16="http://schemas.microsoft.com/office/drawing/2014/main" id="{A6F4D605-6DA1-47A5-B107-006E51D6B23C}"/>
              </a:ext>
            </a:extLst>
          </p:cNvPr>
          <p:cNvSpPr>
            <a:spLocks noGrp="1"/>
          </p:cNvSpPr>
          <p:nvPr>
            <p:ph type="subTitle" idx="9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副標題 6">
            <a:extLst>
              <a:ext uri="{FF2B5EF4-FFF2-40B4-BE49-F238E27FC236}">
                <a16:creationId xmlns:a16="http://schemas.microsoft.com/office/drawing/2014/main" id="{DDA291A3-2D8C-4072-A60A-225B5D3DA2A1}"/>
              </a:ext>
            </a:extLst>
          </p:cNvPr>
          <p:cNvSpPr>
            <a:spLocks noGrp="1"/>
          </p:cNvSpPr>
          <p:nvPr>
            <p:ph type="subTitle" idx="1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副標題 8">
            <a:extLst>
              <a:ext uri="{FF2B5EF4-FFF2-40B4-BE49-F238E27FC236}">
                <a16:creationId xmlns:a16="http://schemas.microsoft.com/office/drawing/2014/main" id="{8CDC9079-953A-42A6-B8F4-F56C8DC34FD8}"/>
              </a:ext>
            </a:extLst>
          </p:cNvPr>
          <p:cNvSpPr>
            <a:spLocks noGrp="1"/>
          </p:cNvSpPr>
          <p:nvPr>
            <p:ph type="subTitle" idx="16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副標題 10">
            <a:extLst>
              <a:ext uri="{FF2B5EF4-FFF2-40B4-BE49-F238E27FC236}">
                <a16:creationId xmlns:a16="http://schemas.microsoft.com/office/drawing/2014/main" id="{31A82F47-3A8E-4DA8-9265-BC6C8B2FC01C}"/>
              </a:ext>
            </a:extLst>
          </p:cNvPr>
          <p:cNvSpPr>
            <a:spLocks noGrp="1"/>
          </p:cNvSpPr>
          <p:nvPr>
            <p:ph type="subTitle" idx="18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13" name="副標題 12">
            <a:extLst>
              <a:ext uri="{FF2B5EF4-FFF2-40B4-BE49-F238E27FC236}">
                <a16:creationId xmlns:a16="http://schemas.microsoft.com/office/drawing/2014/main" id="{F1927BF6-2348-43BE-9A34-FC0CEC722898}"/>
              </a:ext>
            </a:extLst>
          </p:cNvPr>
          <p:cNvSpPr>
            <a:spLocks noGrp="1"/>
          </p:cNvSpPr>
          <p:nvPr>
            <p:ph type="subTitle" idx="20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4"/>
          <p:cNvSpPr txBox="1">
            <a:spLocks noGrp="1"/>
          </p:cNvSpPr>
          <p:nvPr>
            <p:ph type="ctrTitle"/>
          </p:nvPr>
        </p:nvSpPr>
        <p:spPr>
          <a:xfrm>
            <a:off x="6075813" y="323461"/>
            <a:ext cx="2255387" cy="55911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2800" dirty="0"/>
              <a:t>行前準備</a:t>
            </a:r>
            <a:endParaRPr sz="2800" dirty="0"/>
          </a:p>
        </p:txBody>
      </p:sp>
      <p:sp>
        <p:nvSpPr>
          <p:cNvPr id="170" name="Google Shape;170;p24"/>
          <p:cNvSpPr txBox="1">
            <a:spLocks noGrp="1"/>
          </p:cNvSpPr>
          <p:nvPr>
            <p:ph type="subTitle" idx="1"/>
          </p:nvPr>
        </p:nvSpPr>
        <p:spPr>
          <a:xfrm>
            <a:off x="5666854" y="1810100"/>
            <a:ext cx="3340371" cy="3547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簽証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健康檢查</a:t>
            </a:r>
            <a:r>
              <a:rPr lang="zh-TW" altLang="en-US" sz="1800" dirty="0">
                <a:latin typeface="+mj-lt"/>
                <a:ea typeface="標楷體" panose="03000509000000000000" pitchFamily="65" charset="-120"/>
              </a:rPr>
              <a:t> </a:t>
            </a:r>
            <a:r>
              <a:rPr lang="en-US" altLang="zh-TW" sz="1800" dirty="0">
                <a:latin typeface="+mj-lt"/>
                <a:ea typeface="標楷體" panose="03000509000000000000" pitchFamily="65" charset="-120"/>
              </a:rPr>
              <a:t>(TB Screening)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保險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選課</a:t>
            </a:r>
            <a:endParaRPr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71" name="Google Shape;171;p24"/>
          <p:cNvGrpSpPr/>
          <p:nvPr/>
        </p:nvGrpSpPr>
        <p:grpSpPr>
          <a:xfrm>
            <a:off x="3624642" y="2015497"/>
            <a:ext cx="594481" cy="668411"/>
            <a:chOff x="2523000" y="1954875"/>
            <a:chExt cx="262325" cy="295000"/>
          </a:xfrm>
        </p:grpSpPr>
        <p:sp>
          <p:nvSpPr>
            <p:cNvPr id="172" name="Google Shape;172;p24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4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4" name="Google Shape;174;p24"/>
          <p:cNvSpPr txBox="1"/>
          <p:nvPr/>
        </p:nvSpPr>
        <p:spPr>
          <a:xfrm>
            <a:off x="3499638" y="2683896"/>
            <a:ext cx="844500" cy="37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12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YOUR LOGO</a:t>
            </a:r>
            <a:endParaRPr sz="120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78" name="Google Shape;178;p24"/>
          <p:cNvSpPr/>
          <p:nvPr/>
        </p:nvSpPr>
        <p:spPr>
          <a:xfrm>
            <a:off x="8470375" y="268975"/>
            <a:ext cx="1073700" cy="4083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24"/>
          <p:cNvSpPr/>
          <p:nvPr/>
        </p:nvSpPr>
        <p:spPr>
          <a:xfrm>
            <a:off x="4344150" y="1810100"/>
            <a:ext cx="1298100" cy="16125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BD0F1F34-2805-45F3-BEFD-1D219B31D2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344138" cy="3253910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C3FEE5DD-2621-432C-8A00-97D83DDEB1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4827" y="3253910"/>
            <a:ext cx="3149317" cy="18895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34"/>
          <p:cNvSpPr txBox="1">
            <a:spLocks noGrp="1"/>
          </p:cNvSpPr>
          <p:nvPr>
            <p:ph type="ctrTitle"/>
          </p:nvPr>
        </p:nvSpPr>
        <p:spPr>
          <a:xfrm>
            <a:off x="619900" y="134800"/>
            <a:ext cx="79041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金錢的準備</a:t>
            </a:r>
            <a:endParaRPr dirty="0"/>
          </a:p>
        </p:txBody>
      </p:sp>
      <p:sp>
        <p:nvSpPr>
          <p:cNvPr id="656" name="Google Shape;656;p34"/>
          <p:cNvSpPr txBox="1">
            <a:spLocks noGrp="1"/>
          </p:cNvSpPr>
          <p:nvPr>
            <p:ph type="ctrTitle" idx="2"/>
          </p:nvPr>
        </p:nvSpPr>
        <p:spPr>
          <a:xfrm>
            <a:off x="3067455" y="3556860"/>
            <a:ext cx="1594855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信用卡 </a:t>
            </a:r>
            <a:br>
              <a:rPr lang="en-US" altLang="zh-TW" dirty="0"/>
            </a:br>
            <a:r>
              <a:rPr lang="zh-TW" altLang="en-US" dirty="0"/>
              <a:t>金融卡</a:t>
            </a:r>
            <a:endParaRPr dirty="0"/>
          </a:p>
        </p:txBody>
      </p:sp>
      <p:sp>
        <p:nvSpPr>
          <p:cNvPr id="658" name="Google Shape;658;p34"/>
          <p:cNvSpPr txBox="1">
            <a:spLocks noGrp="1"/>
          </p:cNvSpPr>
          <p:nvPr>
            <p:ph type="ctrTitle" idx="3"/>
          </p:nvPr>
        </p:nvSpPr>
        <p:spPr>
          <a:xfrm>
            <a:off x="3067456" y="2096292"/>
            <a:ext cx="14406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現金</a:t>
            </a:r>
            <a:br>
              <a:rPr lang="en-US" altLang="zh-TW" dirty="0"/>
            </a:br>
            <a:r>
              <a:rPr lang="zh-TW" altLang="en-US" dirty="0"/>
              <a:t>台幣 </a:t>
            </a:r>
            <a:r>
              <a:rPr lang="en-US" altLang="zh-TW" dirty="0"/>
              <a:t>+ </a:t>
            </a:r>
            <a:r>
              <a:rPr lang="zh-TW" altLang="en-US" dirty="0"/>
              <a:t>韓幣</a:t>
            </a:r>
            <a:endParaRPr dirty="0"/>
          </a:p>
        </p:txBody>
      </p:sp>
      <p:sp>
        <p:nvSpPr>
          <p:cNvPr id="660" name="Google Shape;660;p34"/>
          <p:cNvSpPr txBox="1">
            <a:spLocks noGrp="1"/>
          </p:cNvSpPr>
          <p:nvPr>
            <p:ph type="ctrTitle" idx="5"/>
          </p:nvPr>
        </p:nvSpPr>
        <p:spPr>
          <a:xfrm>
            <a:off x="5785481" y="3556860"/>
            <a:ext cx="14406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T-money</a:t>
            </a:r>
            <a:endParaRPr dirty="0"/>
          </a:p>
        </p:txBody>
      </p:sp>
      <p:sp>
        <p:nvSpPr>
          <p:cNvPr id="662" name="Google Shape;662;p34"/>
          <p:cNvSpPr txBox="1">
            <a:spLocks noGrp="1"/>
          </p:cNvSpPr>
          <p:nvPr>
            <p:ph type="ctrTitle" idx="7"/>
          </p:nvPr>
        </p:nvSpPr>
        <p:spPr>
          <a:xfrm>
            <a:off x="5785481" y="1949535"/>
            <a:ext cx="14406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韓國帳戶</a:t>
            </a:r>
            <a:endParaRPr dirty="0"/>
          </a:p>
        </p:txBody>
      </p:sp>
      <p:sp>
        <p:nvSpPr>
          <p:cNvPr id="664" name="Google Shape;664;p34"/>
          <p:cNvSpPr/>
          <p:nvPr/>
        </p:nvSpPr>
        <p:spPr>
          <a:xfrm>
            <a:off x="2461300" y="1584975"/>
            <a:ext cx="319200" cy="2374500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5" name="Google Shape;665;p34"/>
          <p:cNvSpPr/>
          <p:nvPr/>
        </p:nvSpPr>
        <p:spPr>
          <a:xfrm>
            <a:off x="2617749" y="1807374"/>
            <a:ext cx="319200" cy="3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6" name="Google Shape;666;p34"/>
          <p:cNvSpPr/>
          <p:nvPr/>
        </p:nvSpPr>
        <p:spPr>
          <a:xfrm>
            <a:off x="-580275" y="1072400"/>
            <a:ext cx="930600" cy="10278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7" name="Google Shape;667;p34"/>
          <p:cNvSpPr/>
          <p:nvPr/>
        </p:nvSpPr>
        <p:spPr>
          <a:xfrm>
            <a:off x="8524000" y="244625"/>
            <a:ext cx="930600" cy="2955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8" name="Google Shape;668;p34"/>
          <p:cNvSpPr/>
          <p:nvPr/>
        </p:nvSpPr>
        <p:spPr>
          <a:xfrm>
            <a:off x="2617749" y="3426726"/>
            <a:ext cx="319200" cy="3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9" name="Google Shape;669;p34"/>
          <p:cNvSpPr/>
          <p:nvPr/>
        </p:nvSpPr>
        <p:spPr>
          <a:xfrm>
            <a:off x="5187101" y="1584975"/>
            <a:ext cx="319200" cy="2374500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0" name="Google Shape;670;p34"/>
          <p:cNvSpPr/>
          <p:nvPr/>
        </p:nvSpPr>
        <p:spPr>
          <a:xfrm>
            <a:off x="5343563" y="1807374"/>
            <a:ext cx="319200" cy="3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34"/>
          <p:cNvSpPr/>
          <p:nvPr/>
        </p:nvSpPr>
        <p:spPr>
          <a:xfrm>
            <a:off x="5343563" y="3426726"/>
            <a:ext cx="319200" cy="3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7"/>
          <p:cNvSpPr txBox="1">
            <a:spLocks noGrp="1"/>
          </p:cNvSpPr>
          <p:nvPr>
            <p:ph type="ctrTitle"/>
          </p:nvPr>
        </p:nvSpPr>
        <p:spPr>
          <a:xfrm>
            <a:off x="619900" y="134800"/>
            <a:ext cx="79041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宿舍 </a:t>
            </a:r>
            <a:r>
              <a:rPr lang="en-US" altLang="zh-TW" dirty="0"/>
              <a:t>&amp;</a:t>
            </a:r>
            <a:r>
              <a:rPr lang="zh-TW" altLang="en-US" dirty="0"/>
              <a:t> 學餐</a:t>
            </a:r>
            <a:endParaRPr dirty="0"/>
          </a:p>
        </p:txBody>
      </p:sp>
      <p:sp>
        <p:nvSpPr>
          <p:cNvPr id="262" name="Google Shape;262;p27"/>
          <p:cNvSpPr/>
          <p:nvPr/>
        </p:nvSpPr>
        <p:spPr>
          <a:xfrm>
            <a:off x="3882044" y="1542304"/>
            <a:ext cx="1792200" cy="1728300"/>
          </a:xfrm>
          <a:prstGeom prst="rect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p27"/>
          <p:cNvSpPr/>
          <p:nvPr/>
        </p:nvSpPr>
        <p:spPr>
          <a:xfrm>
            <a:off x="6475522" y="1074110"/>
            <a:ext cx="1792200" cy="1728300"/>
          </a:xfrm>
          <a:prstGeom prst="rect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27"/>
          <p:cNvSpPr/>
          <p:nvPr/>
        </p:nvSpPr>
        <p:spPr>
          <a:xfrm>
            <a:off x="855653" y="1053750"/>
            <a:ext cx="1792200" cy="1728300"/>
          </a:xfrm>
          <a:prstGeom prst="rect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27"/>
          <p:cNvSpPr txBox="1">
            <a:spLocks noGrp="1"/>
          </p:cNvSpPr>
          <p:nvPr>
            <p:ph type="subTitle" idx="6"/>
          </p:nvPr>
        </p:nvSpPr>
        <p:spPr>
          <a:xfrm>
            <a:off x="6241100" y="3675550"/>
            <a:ext cx="18162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 dirty="0"/>
              <a:t>Despite being red, Mars is a cold place, not hot. It’s full of iron oxide dust, which gives the planet its characteristic reddish cast</a:t>
            </a:r>
            <a:endParaRPr sz="10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 dirty="0"/>
          </a:p>
        </p:txBody>
      </p:sp>
      <p:sp>
        <p:nvSpPr>
          <p:cNvPr id="267" name="Google Shape;267;p27"/>
          <p:cNvSpPr txBox="1">
            <a:spLocks noGrp="1"/>
          </p:cNvSpPr>
          <p:nvPr>
            <p:ph type="ctrTitle" idx="5"/>
          </p:nvPr>
        </p:nvSpPr>
        <p:spPr>
          <a:xfrm>
            <a:off x="6585650" y="3503013"/>
            <a:ext cx="11271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MARS</a:t>
            </a:r>
            <a:endParaRPr/>
          </a:p>
        </p:txBody>
      </p:sp>
      <p:sp>
        <p:nvSpPr>
          <p:cNvPr id="268" name="Google Shape;268;p27"/>
          <p:cNvSpPr txBox="1">
            <a:spLocks noGrp="1"/>
          </p:cNvSpPr>
          <p:nvPr>
            <p:ph type="subTitle" idx="4"/>
          </p:nvPr>
        </p:nvSpPr>
        <p:spPr>
          <a:xfrm>
            <a:off x="3653012" y="3675550"/>
            <a:ext cx="1816200" cy="98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26699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sz="1000"/>
              <a:t>Neptune is the farthest planet from the Sun and the fourth-largest in our Solar System. It’s named after the Roman god of the sea</a:t>
            </a:r>
            <a:endParaRPr/>
          </a:p>
        </p:txBody>
      </p:sp>
      <p:sp>
        <p:nvSpPr>
          <p:cNvPr id="269" name="Google Shape;269;p27"/>
          <p:cNvSpPr txBox="1">
            <a:spLocks noGrp="1"/>
          </p:cNvSpPr>
          <p:nvPr>
            <p:ph type="ctrTitle" idx="3"/>
          </p:nvPr>
        </p:nvSpPr>
        <p:spPr>
          <a:xfrm>
            <a:off x="4008384" y="3503013"/>
            <a:ext cx="1127100" cy="31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NEPTUNE</a:t>
            </a:r>
            <a:endParaRPr/>
          </a:p>
        </p:txBody>
      </p:sp>
      <p:sp>
        <p:nvSpPr>
          <p:cNvPr id="274" name="Google Shape;274;p27"/>
          <p:cNvSpPr/>
          <p:nvPr/>
        </p:nvSpPr>
        <p:spPr>
          <a:xfrm>
            <a:off x="8582225" y="4526400"/>
            <a:ext cx="847500" cy="2907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27"/>
          <p:cNvSpPr/>
          <p:nvPr/>
        </p:nvSpPr>
        <p:spPr>
          <a:xfrm>
            <a:off x="-508975" y="476350"/>
            <a:ext cx="847500" cy="5757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5A1E297E-B407-421B-93AA-2A82BEC823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2" t="16445" r="54438" b="22072"/>
          <a:stretch/>
        </p:blipFill>
        <p:spPr>
          <a:xfrm>
            <a:off x="668230" y="986500"/>
            <a:ext cx="5040897" cy="3956650"/>
          </a:xfrm>
          <a:prstGeom prst="rect">
            <a:avLst/>
          </a:prstGeom>
        </p:spPr>
      </p:pic>
      <p:sp>
        <p:nvSpPr>
          <p:cNvPr id="4" name="標題 3">
            <a:extLst>
              <a:ext uri="{FF2B5EF4-FFF2-40B4-BE49-F238E27FC236}">
                <a16:creationId xmlns:a16="http://schemas.microsoft.com/office/drawing/2014/main" id="{232D68A1-4D15-49E8-8D2E-22C101910134}"/>
              </a:ext>
            </a:extLst>
          </p:cNvPr>
          <p:cNvSpPr>
            <a:spLocks noGrp="1"/>
          </p:cNvSpPr>
          <p:nvPr>
            <p:ph type="ctrTitle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副標題 5">
            <a:extLst>
              <a:ext uri="{FF2B5EF4-FFF2-40B4-BE49-F238E27FC236}">
                <a16:creationId xmlns:a16="http://schemas.microsoft.com/office/drawing/2014/main" id="{012C59BF-F6D9-4B72-AB81-7F6CD228D0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FF08198F-4855-49D9-8741-D29F2AF656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6266" y="2475117"/>
            <a:ext cx="3290711" cy="246803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8A712F-26BD-4982-AF45-9A5A8FF896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0BA9C659-5094-4996-95E9-69EF2E058904}"/>
              </a:ext>
            </a:extLst>
          </p:cNvPr>
          <p:cNvSpPr>
            <a:spLocks noGrp="1"/>
          </p:cNvSpPr>
          <p:nvPr>
            <p:ph type="ctrTitle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副標題 3">
            <a:extLst>
              <a:ext uri="{FF2B5EF4-FFF2-40B4-BE49-F238E27FC236}">
                <a16:creationId xmlns:a16="http://schemas.microsoft.com/office/drawing/2014/main" id="{7FA323F9-9D2E-4985-A1A7-3414E4F5E9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標題 4">
            <a:extLst>
              <a:ext uri="{FF2B5EF4-FFF2-40B4-BE49-F238E27FC236}">
                <a16:creationId xmlns:a16="http://schemas.microsoft.com/office/drawing/2014/main" id="{50DB306D-FF5E-4C0D-9133-A747944466EC}"/>
              </a:ext>
            </a:extLst>
          </p:cNvPr>
          <p:cNvSpPr>
            <a:spLocks noGrp="1"/>
          </p:cNvSpPr>
          <p:nvPr>
            <p:ph type="ctrTitle" idx="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副標題 5">
            <a:extLst>
              <a:ext uri="{FF2B5EF4-FFF2-40B4-BE49-F238E27FC236}">
                <a16:creationId xmlns:a16="http://schemas.microsoft.com/office/drawing/2014/main" id="{3D1DEE64-142C-423A-A2C7-B4451BB28A73}"/>
              </a:ext>
            </a:extLst>
          </p:cNvPr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標題 6">
            <a:extLst>
              <a:ext uri="{FF2B5EF4-FFF2-40B4-BE49-F238E27FC236}">
                <a16:creationId xmlns:a16="http://schemas.microsoft.com/office/drawing/2014/main" id="{7A368AE3-A3EA-4035-9577-1D166CA3B0B4}"/>
              </a:ext>
            </a:extLst>
          </p:cNvPr>
          <p:cNvSpPr>
            <a:spLocks noGrp="1"/>
          </p:cNvSpPr>
          <p:nvPr>
            <p:ph type="ctrTitle" idx="5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副標題 7">
            <a:extLst>
              <a:ext uri="{FF2B5EF4-FFF2-40B4-BE49-F238E27FC236}">
                <a16:creationId xmlns:a16="http://schemas.microsoft.com/office/drawing/2014/main" id="{9D64E451-0E88-49FD-B19E-A44C12D6770D}"/>
              </a:ext>
            </a:extLst>
          </p:cNvPr>
          <p:cNvSpPr>
            <a:spLocks noGrp="1"/>
          </p:cNvSpPr>
          <p:nvPr>
            <p:ph type="subTitle" idx="6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A2450CB8-C5BD-4FD2-805D-C03A79062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379" y="986501"/>
            <a:ext cx="4043304" cy="3032478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E17A2679-1708-408E-AEED-EE57CF9C93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2599" y="986500"/>
            <a:ext cx="4043305" cy="303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046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5" name="Google Shape;575;p32"/>
          <p:cNvGrpSpPr/>
          <p:nvPr/>
        </p:nvGrpSpPr>
        <p:grpSpPr>
          <a:xfrm>
            <a:off x="3545400" y="540389"/>
            <a:ext cx="4095050" cy="3987299"/>
            <a:chOff x="3545400" y="499675"/>
            <a:chExt cx="4095050" cy="3987299"/>
          </a:xfrm>
        </p:grpSpPr>
        <p:sp>
          <p:nvSpPr>
            <p:cNvPr id="576" name="Google Shape;576;p32"/>
            <p:cNvSpPr/>
            <p:nvPr/>
          </p:nvSpPr>
          <p:spPr>
            <a:xfrm>
              <a:off x="3545400" y="656525"/>
              <a:ext cx="4062461" cy="3830449"/>
            </a:xfrm>
            <a:custGeom>
              <a:avLst/>
              <a:gdLst/>
              <a:ahLst/>
              <a:cxnLst/>
              <a:rect l="l" t="t" r="r" b="b"/>
              <a:pathLst>
                <a:path w="175712" h="175749" fill="none" extrusionOk="0">
                  <a:moveTo>
                    <a:pt x="175603" y="19"/>
                  </a:moveTo>
                  <a:lnTo>
                    <a:pt x="29259" y="19"/>
                  </a:lnTo>
                  <a:cubicBezTo>
                    <a:pt x="13091" y="1"/>
                    <a:pt x="1" y="13127"/>
                    <a:pt x="37" y="29277"/>
                  </a:cubicBezTo>
                  <a:lnTo>
                    <a:pt x="37" y="29349"/>
                  </a:lnTo>
                  <a:cubicBezTo>
                    <a:pt x="73" y="45463"/>
                    <a:pt x="13145" y="58517"/>
                    <a:pt x="29259" y="58517"/>
                  </a:cubicBezTo>
                  <a:lnTo>
                    <a:pt x="146508" y="58517"/>
                  </a:lnTo>
                  <a:cubicBezTo>
                    <a:pt x="162640" y="58517"/>
                    <a:pt x="175712" y="71589"/>
                    <a:pt x="175712" y="87721"/>
                  </a:cubicBezTo>
                  <a:lnTo>
                    <a:pt x="175712" y="87721"/>
                  </a:lnTo>
                  <a:cubicBezTo>
                    <a:pt x="175712" y="103852"/>
                    <a:pt x="162658" y="116924"/>
                    <a:pt x="146544" y="116943"/>
                  </a:cubicBezTo>
                  <a:lnTo>
                    <a:pt x="30291" y="117087"/>
                  </a:lnTo>
                  <a:cubicBezTo>
                    <a:pt x="13960" y="117105"/>
                    <a:pt x="815" y="130521"/>
                    <a:pt x="1123" y="146871"/>
                  </a:cubicBezTo>
                  <a:lnTo>
                    <a:pt x="1123" y="146907"/>
                  </a:lnTo>
                  <a:cubicBezTo>
                    <a:pt x="1431" y="162803"/>
                    <a:pt x="14394" y="175531"/>
                    <a:pt x="30291" y="175549"/>
                  </a:cubicBezTo>
                  <a:lnTo>
                    <a:pt x="175712" y="175748"/>
                  </a:lnTo>
                </a:path>
              </a:pathLst>
            </a:custGeom>
            <a:noFill/>
            <a:ln w="9525" cap="flat" cmpd="sng">
              <a:solidFill>
                <a:schemeClr val="accent3"/>
              </a:solidFill>
              <a:prstDash val="solid"/>
              <a:miter lim="1810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2"/>
            <p:cNvSpPr/>
            <p:nvPr/>
          </p:nvSpPr>
          <p:spPr>
            <a:xfrm>
              <a:off x="6012050" y="499675"/>
              <a:ext cx="1628400" cy="2985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8" name="Google Shape;578;p32"/>
          <p:cNvSpPr txBox="1">
            <a:spLocks noGrp="1"/>
          </p:cNvSpPr>
          <p:nvPr>
            <p:ph type="ctrTitle"/>
          </p:nvPr>
        </p:nvSpPr>
        <p:spPr>
          <a:xfrm>
            <a:off x="610874" y="1856100"/>
            <a:ext cx="2130261" cy="12217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學校活動</a:t>
            </a:r>
            <a:endParaRPr dirty="0"/>
          </a:p>
        </p:txBody>
      </p:sp>
      <p:sp>
        <p:nvSpPr>
          <p:cNvPr id="587" name="Google Shape;587;p32"/>
          <p:cNvSpPr/>
          <p:nvPr/>
        </p:nvSpPr>
        <p:spPr>
          <a:xfrm>
            <a:off x="4934175" y="506450"/>
            <a:ext cx="1274700" cy="2985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8" name="Google Shape;588;p32"/>
          <p:cNvSpPr/>
          <p:nvPr/>
        </p:nvSpPr>
        <p:spPr>
          <a:xfrm>
            <a:off x="6012050" y="4303275"/>
            <a:ext cx="1592100" cy="298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9" name="Google Shape;589;p32"/>
          <p:cNvSpPr/>
          <p:nvPr/>
        </p:nvSpPr>
        <p:spPr>
          <a:xfrm>
            <a:off x="4934175" y="4337200"/>
            <a:ext cx="1274700" cy="2985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0" name="Google Shape;590;p32"/>
          <p:cNvSpPr/>
          <p:nvPr/>
        </p:nvSpPr>
        <p:spPr>
          <a:xfrm>
            <a:off x="8855625" y="4315650"/>
            <a:ext cx="930600" cy="5757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1" name="Google Shape;591;p32"/>
          <p:cNvSpPr/>
          <p:nvPr/>
        </p:nvSpPr>
        <p:spPr>
          <a:xfrm>
            <a:off x="-519975" y="-35700"/>
            <a:ext cx="930600" cy="5757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3" name="Google Shape;593;p32"/>
          <p:cNvSpPr/>
          <p:nvPr/>
        </p:nvSpPr>
        <p:spPr>
          <a:xfrm>
            <a:off x="6759700" y="1830876"/>
            <a:ext cx="1592100" cy="1592100"/>
          </a:xfrm>
          <a:prstGeom prst="rect">
            <a:avLst/>
          </a:prstGeom>
          <a:solidFill>
            <a:srgbClr val="783F04">
              <a:alpha val="111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36F6BA40-7B36-47F2-A0F5-0E496EE4BD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6100" y="170410"/>
            <a:ext cx="2439425" cy="3252566"/>
          </a:xfrm>
          <a:prstGeom prst="rect">
            <a:avLst/>
          </a:prstGeom>
        </p:spPr>
      </p:pic>
      <p:sp>
        <p:nvSpPr>
          <p:cNvPr id="5" name="標題 4">
            <a:extLst>
              <a:ext uri="{FF2B5EF4-FFF2-40B4-BE49-F238E27FC236}">
                <a16:creationId xmlns:a16="http://schemas.microsoft.com/office/drawing/2014/main" id="{EAF29E73-56F1-467B-B04B-619259853A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491ECDC8-9041-4044-9A86-E3B58AA413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521" r="28480"/>
          <a:stretch/>
        </p:blipFill>
        <p:spPr>
          <a:xfrm>
            <a:off x="3101018" y="1860018"/>
            <a:ext cx="3175314" cy="311307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9"/>
          <p:cNvSpPr/>
          <p:nvPr/>
        </p:nvSpPr>
        <p:spPr>
          <a:xfrm>
            <a:off x="2585325" y="3088925"/>
            <a:ext cx="2239200" cy="2199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29"/>
          <p:cNvSpPr/>
          <p:nvPr/>
        </p:nvSpPr>
        <p:spPr>
          <a:xfrm>
            <a:off x="7973675" y="3176900"/>
            <a:ext cx="662400" cy="16125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29"/>
          <p:cNvSpPr/>
          <p:nvPr/>
        </p:nvSpPr>
        <p:spPr>
          <a:xfrm>
            <a:off x="4246450" y="449100"/>
            <a:ext cx="364500" cy="2976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29"/>
          <p:cNvSpPr/>
          <p:nvPr/>
        </p:nvSpPr>
        <p:spPr>
          <a:xfrm>
            <a:off x="8000250" y="933475"/>
            <a:ext cx="1572300" cy="2199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29"/>
          <p:cNvSpPr/>
          <p:nvPr/>
        </p:nvSpPr>
        <p:spPr>
          <a:xfrm>
            <a:off x="-684050" y="2224675"/>
            <a:ext cx="847500" cy="5757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46D8285F-8ABF-4F4D-933C-542C605302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450" y="1026881"/>
            <a:ext cx="5463363" cy="4103213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5E9CD14E-6EB1-416A-935C-0CA3557868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6450" y="170100"/>
            <a:ext cx="3909141" cy="29188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33"/>
          <p:cNvSpPr txBox="1">
            <a:spLocks noGrp="1"/>
          </p:cNvSpPr>
          <p:nvPr>
            <p:ph type="ctrTitle"/>
          </p:nvPr>
        </p:nvSpPr>
        <p:spPr>
          <a:xfrm>
            <a:off x="619900" y="134800"/>
            <a:ext cx="7904100" cy="85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文化差異</a:t>
            </a:r>
            <a:endParaRPr dirty="0"/>
          </a:p>
        </p:txBody>
      </p:sp>
      <p:sp>
        <p:nvSpPr>
          <p:cNvPr id="611" name="Google Shape;611;p33"/>
          <p:cNvSpPr/>
          <p:nvPr/>
        </p:nvSpPr>
        <p:spPr>
          <a:xfrm>
            <a:off x="-650325" y="4315650"/>
            <a:ext cx="930600" cy="5757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2" name="Google Shape;612;p33"/>
          <p:cNvCxnSpPr/>
          <p:nvPr/>
        </p:nvCxnSpPr>
        <p:spPr>
          <a:xfrm>
            <a:off x="2088050" y="1602400"/>
            <a:ext cx="20703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613" name="Google Shape;613;p33"/>
          <p:cNvCxnSpPr/>
          <p:nvPr/>
        </p:nvCxnSpPr>
        <p:spPr>
          <a:xfrm>
            <a:off x="2088050" y="3161750"/>
            <a:ext cx="20703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614" name="Google Shape;614;p33"/>
          <p:cNvCxnSpPr/>
          <p:nvPr/>
        </p:nvCxnSpPr>
        <p:spPr>
          <a:xfrm>
            <a:off x="4783300" y="2445061"/>
            <a:ext cx="20703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615" name="Google Shape;615;p33"/>
          <p:cNvCxnSpPr/>
          <p:nvPr/>
        </p:nvCxnSpPr>
        <p:spPr>
          <a:xfrm>
            <a:off x="4400475" y="3952528"/>
            <a:ext cx="25293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oval" w="med" len="med"/>
            <a:tailEnd type="none" w="med" len="med"/>
          </a:ln>
        </p:spPr>
      </p:cxnSp>
      <p:grpSp>
        <p:nvGrpSpPr>
          <p:cNvPr id="616" name="Google Shape;616;p33"/>
          <p:cNvGrpSpPr/>
          <p:nvPr/>
        </p:nvGrpSpPr>
        <p:grpSpPr>
          <a:xfrm>
            <a:off x="1454101" y="1410176"/>
            <a:ext cx="339248" cy="339248"/>
            <a:chOff x="1190625" y="238125"/>
            <a:chExt cx="5219200" cy="5219200"/>
          </a:xfrm>
        </p:grpSpPr>
        <p:sp>
          <p:nvSpPr>
            <p:cNvPr id="617" name="Google Shape;617;p33"/>
            <p:cNvSpPr/>
            <p:nvPr/>
          </p:nvSpPr>
          <p:spPr>
            <a:xfrm>
              <a:off x="2413850" y="1461350"/>
              <a:ext cx="2772725" cy="2772725"/>
            </a:xfrm>
            <a:custGeom>
              <a:avLst/>
              <a:gdLst/>
              <a:ahLst/>
              <a:cxnLst/>
              <a:rect l="l" t="t" r="r" b="b"/>
              <a:pathLst>
                <a:path w="110909" h="110909" extrusionOk="0">
                  <a:moveTo>
                    <a:pt x="55455" y="1"/>
                  </a:moveTo>
                  <a:cubicBezTo>
                    <a:pt x="47463" y="1"/>
                    <a:pt x="39732" y="1664"/>
                    <a:pt x="32490" y="4959"/>
                  </a:cubicBezTo>
                  <a:cubicBezTo>
                    <a:pt x="30468" y="5905"/>
                    <a:pt x="29554" y="8319"/>
                    <a:pt x="30468" y="10374"/>
                  </a:cubicBezTo>
                  <a:cubicBezTo>
                    <a:pt x="31164" y="11863"/>
                    <a:pt x="32657" y="12751"/>
                    <a:pt x="34216" y="12751"/>
                  </a:cubicBezTo>
                  <a:cubicBezTo>
                    <a:pt x="34774" y="12751"/>
                    <a:pt x="35341" y="12637"/>
                    <a:pt x="35883" y="12396"/>
                  </a:cubicBezTo>
                  <a:cubicBezTo>
                    <a:pt x="42048" y="9591"/>
                    <a:pt x="48637" y="8156"/>
                    <a:pt x="55455" y="8156"/>
                  </a:cubicBezTo>
                  <a:cubicBezTo>
                    <a:pt x="81550" y="8156"/>
                    <a:pt x="102753" y="29359"/>
                    <a:pt x="102753" y="55455"/>
                  </a:cubicBezTo>
                  <a:cubicBezTo>
                    <a:pt x="102753" y="81550"/>
                    <a:pt x="81550" y="102753"/>
                    <a:pt x="55455" y="102753"/>
                  </a:cubicBezTo>
                  <a:cubicBezTo>
                    <a:pt x="29359" y="102753"/>
                    <a:pt x="8156" y="81550"/>
                    <a:pt x="8156" y="55455"/>
                  </a:cubicBezTo>
                  <a:cubicBezTo>
                    <a:pt x="8156" y="47854"/>
                    <a:pt x="9917" y="40580"/>
                    <a:pt x="13375" y="33860"/>
                  </a:cubicBezTo>
                  <a:cubicBezTo>
                    <a:pt x="14386" y="31838"/>
                    <a:pt x="13603" y="29391"/>
                    <a:pt x="11613" y="28347"/>
                  </a:cubicBezTo>
                  <a:cubicBezTo>
                    <a:pt x="11014" y="28048"/>
                    <a:pt x="10378" y="27906"/>
                    <a:pt x="9752" y="27906"/>
                  </a:cubicBezTo>
                  <a:cubicBezTo>
                    <a:pt x="8265" y="27906"/>
                    <a:pt x="6835" y="28708"/>
                    <a:pt x="6101" y="30109"/>
                  </a:cubicBezTo>
                  <a:cubicBezTo>
                    <a:pt x="2121" y="37905"/>
                    <a:pt x="1" y="46647"/>
                    <a:pt x="1" y="55455"/>
                  </a:cubicBezTo>
                  <a:cubicBezTo>
                    <a:pt x="1" y="86019"/>
                    <a:pt x="24890" y="110908"/>
                    <a:pt x="55455" y="110908"/>
                  </a:cubicBezTo>
                  <a:cubicBezTo>
                    <a:pt x="86019" y="110908"/>
                    <a:pt x="110908" y="86019"/>
                    <a:pt x="110908" y="55455"/>
                  </a:cubicBezTo>
                  <a:cubicBezTo>
                    <a:pt x="110908" y="24890"/>
                    <a:pt x="86019" y="1"/>
                    <a:pt x="55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3"/>
            <p:cNvSpPr/>
            <p:nvPr/>
          </p:nvSpPr>
          <p:spPr>
            <a:xfrm>
              <a:off x="1190625" y="1114775"/>
              <a:ext cx="5219200" cy="3465875"/>
            </a:xfrm>
            <a:custGeom>
              <a:avLst/>
              <a:gdLst/>
              <a:ahLst/>
              <a:cxnLst/>
              <a:rect l="l" t="t" r="r" b="b"/>
              <a:pathLst>
                <a:path w="208768" h="138635" extrusionOk="0">
                  <a:moveTo>
                    <a:pt x="104384" y="0"/>
                  </a:moveTo>
                  <a:cubicBezTo>
                    <a:pt x="74341" y="0"/>
                    <a:pt x="47755" y="18039"/>
                    <a:pt x="30761" y="33207"/>
                  </a:cubicBezTo>
                  <a:cubicBezTo>
                    <a:pt x="20975" y="41884"/>
                    <a:pt x="13439" y="50398"/>
                    <a:pt x="8807" y="56009"/>
                  </a:cubicBezTo>
                  <a:cubicBezTo>
                    <a:pt x="5937" y="59499"/>
                    <a:pt x="3947" y="62174"/>
                    <a:pt x="2805" y="63805"/>
                  </a:cubicBezTo>
                  <a:cubicBezTo>
                    <a:pt x="326" y="67230"/>
                    <a:pt x="0" y="68013"/>
                    <a:pt x="0" y="69318"/>
                  </a:cubicBezTo>
                  <a:cubicBezTo>
                    <a:pt x="0" y="70655"/>
                    <a:pt x="359" y="71373"/>
                    <a:pt x="2805" y="74765"/>
                  </a:cubicBezTo>
                  <a:cubicBezTo>
                    <a:pt x="4012" y="76363"/>
                    <a:pt x="6002" y="79038"/>
                    <a:pt x="8807" y="82463"/>
                  </a:cubicBezTo>
                  <a:cubicBezTo>
                    <a:pt x="13472" y="88074"/>
                    <a:pt x="21040" y="96620"/>
                    <a:pt x="30728" y="105297"/>
                  </a:cubicBezTo>
                  <a:cubicBezTo>
                    <a:pt x="41525" y="114920"/>
                    <a:pt x="52551" y="122586"/>
                    <a:pt x="63511" y="128131"/>
                  </a:cubicBezTo>
                  <a:cubicBezTo>
                    <a:pt x="77342" y="135112"/>
                    <a:pt x="91107" y="138635"/>
                    <a:pt x="104384" y="138635"/>
                  </a:cubicBezTo>
                  <a:cubicBezTo>
                    <a:pt x="125162" y="138635"/>
                    <a:pt x="146659" y="130186"/>
                    <a:pt x="168253" y="113550"/>
                  </a:cubicBezTo>
                  <a:cubicBezTo>
                    <a:pt x="170015" y="112180"/>
                    <a:pt x="170341" y="109636"/>
                    <a:pt x="168971" y="107842"/>
                  </a:cubicBezTo>
                  <a:cubicBezTo>
                    <a:pt x="168170" y="106793"/>
                    <a:pt x="166968" y="106246"/>
                    <a:pt x="165749" y="106246"/>
                  </a:cubicBezTo>
                  <a:cubicBezTo>
                    <a:pt x="164883" y="106246"/>
                    <a:pt x="164008" y="106522"/>
                    <a:pt x="163262" y="107091"/>
                  </a:cubicBezTo>
                  <a:cubicBezTo>
                    <a:pt x="143136" y="122618"/>
                    <a:pt x="123336" y="130480"/>
                    <a:pt x="104384" y="130480"/>
                  </a:cubicBezTo>
                  <a:cubicBezTo>
                    <a:pt x="77570" y="130480"/>
                    <a:pt x="53268" y="114137"/>
                    <a:pt x="37578" y="100470"/>
                  </a:cubicBezTo>
                  <a:cubicBezTo>
                    <a:pt x="22736" y="87454"/>
                    <a:pt x="12396" y="74145"/>
                    <a:pt x="8905" y="69285"/>
                  </a:cubicBezTo>
                  <a:cubicBezTo>
                    <a:pt x="12265" y="64490"/>
                    <a:pt x="22540" y="51116"/>
                    <a:pt x="37709" y="37937"/>
                  </a:cubicBezTo>
                  <a:cubicBezTo>
                    <a:pt x="53333" y="24335"/>
                    <a:pt x="77570" y="8155"/>
                    <a:pt x="104384" y="8155"/>
                  </a:cubicBezTo>
                  <a:cubicBezTo>
                    <a:pt x="131197" y="8155"/>
                    <a:pt x="155499" y="24498"/>
                    <a:pt x="171189" y="38198"/>
                  </a:cubicBezTo>
                  <a:cubicBezTo>
                    <a:pt x="186031" y="51181"/>
                    <a:pt x="196404" y="64490"/>
                    <a:pt x="199862" y="69383"/>
                  </a:cubicBezTo>
                  <a:cubicBezTo>
                    <a:pt x="197546" y="72677"/>
                    <a:pt x="192066" y="79854"/>
                    <a:pt x="184139" y="88204"/>
                  </a:cubicBezTo>
                  <a:cubicBezTo>
                    <a:pt x="182573" y="89803"/>
                    <a:pt x="182639" y="92412"/>
                    <a:pt x="184270" y="93946"/>
                  </a:cubicBezTo>
                  <a:cubicBezTo>
                    <a:pt x="185060" y="94704"/>
                    <a:pt x="186073" y="95080"/>
                    <a:pt x="187085" y="95080"/>
                  </a:cubicBezTo>
                  <a:cubicBezTo>
                    <a:pt x="188161" y="95080"/>
                    <a:pt x="189236" y="94656"/>
                    <a:pt x="190043" y="93815"/>
                  </a:cubicBezTo>
                  <a:cubicBezTo>
                    <a:pt x="196078" y="87454"/>
                    <a:pt x="200580" y="81941"/>
                    <a:pt x="203287" y="78451"/>
                  </a:cubicBezTo>
                  <a:cubicBezTo>
                    <a:pt x="208767" y="71340"/>
                    <a:pt x="208767" y="70459"/>
                    <a:pt x="208767" y="69318"/>
                  </a:cubicBezTo>
                  <a:cubicBezTo>
                    <a:pt x="208767" y="67980"/>
                    <a:pt x="208408" y="67263"/>
                    <a:pt x="205962" y="63870"/>
                  </a:cubicBezTo>
                  <a:cubicBezTo>
                    <a:pt x="204755" y="62272"/>
                    <a:pt x="202765" y="59597"/>
                    <a:pt x="199960" y="56172"/>
                  </a:cubicBezTo>
                  <a:cubicBezTo>
                    <a:pt x="195295" y="50561"/>
                    <a:pt x="187727" y="42015"/>
                    <a:pt x="178039" y="33338"/>
                  </a:cubicBezTo>
                  <a:cubicBezTo>
                    <a:pt x="167242" y="23715"/>
                    <a:pt x="156217" y="16049"/>
                    <a:pt x="145256" y="10504"/>
                  </a:cubicBezTo>
                  <a:cubicBezTo>
                    <a:pt x="131425" y="3523"/>
                    <a:pt x="117660" y="0"/>
                    <a:pt x="1043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3"/>
            <p:cNvSpPr/>
            <p:nvPr/>
          </p:nvSpPr>
          <p:spPr>
            <a:xfrm>
              <a:off x="2964325" y="2011825"/>
              <a:ext cx="1671775" cy="1671775"/>
            </a:xfrm>
            <a:custGeom>
              <a:avLst/>
              <a:gdLst/>
              <a:ahLst/>
              <a:cxnLst/>
              <a:rect l="l" t="t" r="r" b="b"/>
              <a:pathLst>
                <a:path w="66871" h="66871" extrusionOk="0">
                  <a:moveTo>
                    <a:pt x="33436" y="8155"/>
                  </a:moveTo>
                  <a:cubicBezTo>
                    <a:pt x="34545" y="8155"/>
                    <a:pt x="35654" y="8220"/>
                    <a:pt x="36763" y="8384"/>
                  </a:cubicBezTo>
                  <a:cubicBezTo>
                    <a:pt x="34643" y="11026"/>
                    <a:pt x="33436" y="14386"/>
                    <a:pt x="33436" y="17974"/>
                  </a:cubicBezTo>
                  <a:cubicBezTo>
                    <a:pt x="33436" y="26520"/>
                    <a:pt x="40384" y="33468"/>
                    <a:pt x="48930" y="33468"/>
                  </a:cubicBezTo>
                  <a:cubicBezTo>
                    <a:pt x="52486" y="33468"/>
                    <a:pt x="55845" y="32261"/>
                    <a:pt x="58520" y="30141"/>
                  </a:cubicBezTo>
                  <a:cubicBezTo>
                    <a:pt x="58651" y="31250"/>
                    <a:pt x="58716" y="32326"/>
                    <a:pt x="58716" y="33436"/>
                  </a:cubicBezTo>
                  <a:cubicBezTo>
                    <a:pt x="58716" y="47364"/>
                    <a:pt x="47364" y="58716"/>
                    <a:pt x="33436" y="58716"/>
                  </a:cubicBezTo>
                  <a:cubicBezTo>
                    <a:pt x="19507" y="58716"/>
                    <a:pt x="8155" y="47364"/>
                    <a:pt x="8155" y="33436"/>
                  </a:cubicBezTo>
                  <a:cubicBezTo>
                    <a:pt x="8155" y="19507"/>
                    <a:pt x="19507" y="8155"/>
                    <a:pt x="33436" y="8155"/>
                  </a:cubicBezTo>
                  <a:close/>
                  <a:moveTo>
                    <a:pt x="33436" y="0"/>
                  </a:moveTo>
                  <a:cubicBezTo>
                    <a:pt x="15005" y="0"/>
                    <a:pt x="0" y="15005"/>
                    <a:pt x="0" y="33436"/>
                  </a:cubicBezTo>
                  <a:cubicBezTo>
                    <a:pt x="0" y="51866"/>
                    <a:pt x="15005" y="66871"/>
                    <a:pt x="33436" y="66871"/>
                  </a:cubicBezTo>
                  <a:cubicBezTo>
                    <a:pt x="51866" y="66871"/>
                    <a:pt x="66871" y="51866"/>
                    <a:pt x="66871" y="33436"/>
                  </a:cubicBezTo>
                  <a:cubicBezTo>
                    <a:pt x="66871" y="28445"/>
                    <a:pt x="65794" y="23617"/>
                    <a:pt x="63642" y="19115"/>
                  </a:cubicBezTo>
                  <a:cubicBezTo>
                    <a:pt x="62979" y="17670"/>
                    <a:pt x="61538" y="16781"/>
                    <a:pt x="59987" y="16781"/>
                  </a:cubicBezTo>
                  <a:cubicBezTo>
                    <a:pt x="59857" y="16781"/>
                    <a:pt x="59727" y="16787"/>
                    <a:pt x="59597" y="16799"/>
                  </a:cubicBezTo>
                  <a:cubicBezTo>
                    <a:pt x="57868" y="16963"/>
                    <a:pt x="56465" y="18169"/>
                    <a:pt x="56009" y="19833"/>
                  </a:cubicBezTo>
                  <a:cubicBezTo>
                    <a:pt x="55193" y="23062"/>
                    <a:pt x="52257" y="25313"/>
                    <a:pt x="48930" y="25313"/>
                  </a:cubicBezTo>
                  <a:cubicBezTo>
                    <a:pt x="44853" y="25313"/>
                    <a:pt x="41591" y="22019"/>
                    <a:pt x="41591" y="17974"/>
                  </a:cubicBezTo>
                  <a:cubicBezTo>
                    <a:pt x="41591" y="14647"/>
                    <a:pt x="43841" y="11711"/>
                    <a:pt x="47071" y="10863"/>
                  </a:cubicBezTo>
                  <a:cubicBezTo>
                    <a:pt x="48734" y="10439"/>
                    <a:pt x="49941" y="9036"/>
                    <a:pt x="50104" y="7307"/>
                  </a:cubicBezTo>
                  <a:cubicBezTo>
                    <a:pt x="50300" y="5611"/>
                    <a:pt x="49354" y="3980"/>
                    <a:pt x="47821" y="3262"/>
                  </a:cubicBezTo>
                  <a:cubicBezTo>
                    <a:pt x="43287" y="1077"/>
                    <a:pt x="38459" y="0"/>
                    <a:pt x="334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3"/>
            <p:cNvSpPr/>
            <p:nvPr/>
          </p:nvSpPr>
          <p:spPr>
            <a:xfrm>
              <a:off x="3698275" y="238125"/>
              <a:ext cx="203900" cy="754350"/>
            </a:xfrm>
            <a:custGeom>
              <a:avLst/>
              <a:gdLst/>
              <a:ahLst/>
              <a:cxnLst/>
              <a:rect l="l" t="t" r="r" b="b"/>
              <a:pathLst>
                <a:path w="8156" h="30174" extrusionOk="0">
                  <a:moveTo>
                    <a:pt x="4078" y="0"/>
                  </a:moveTo>
                  <a:cubicBezTo>
                    <a:pt x="1827" y="0"/>
                    <a:pt x="0" y="1827"/>
                    <a:pt x="0" y="4077"/>
                  </a:cubicBezTo>
                  <a:lnTo>
                    <a:pt x="0" y="26096"/>
                  </a:lnTo>
                  <a:cubicBezTo>
                    <a:pt x="0" y="28347"/>
                    <a:pt x="1827" y="30173"/>
                    <a:pt x="4078" y="30173"/>
                  </a:cubicBezTo>
                  <a:cubicBezTo>
                    <a:pt x="6328" y="30173"/>
                    <a:pt x="8155" y="28347"/>
                    <a:pt x="8155" y="26096"/>
                  </a:cubicBezTo>
                  <a:lnTo>
                    <a:pt x="8155" y="4077"/>
                  </a:lnTo>
                  <a:cubicBezTo>
                    <a:pt x="8155" y="1827"/>
                    <a:pt x="6328" y="0"/>
                    <a:pt x="40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3"/>
            <p:cNvSpPr/>
            <p:nvPr/>
          </p:nvSpPr>
          <p:spPr>
            <a:xfrm>
              <a:off x="4879925" y="508250"/>
              <a:ext cx="707050" cy="687275"/>
            </a:xfrm>
            <a:custGeom>
              <a:avLst/>
              <a:gdLst/>
              <a:ahLst/>
              <a:cxnLst/>
              <a:rect l="l" t="t" r="r" b="b"/>
              <a:pathLst>
                <a:path w="28282" h="27491" extrusionOk="0">
                  <a:moveTo>
                    <a:pt x="23796" y="0"/>
                  </a:moveTo>
                  <a:cubicBezTo>
                    <a:pt x="22753" y="0"/>
                    <a:pt x="21709" y="400"/>
                    <a:pt x="20910" y="1199"/>
                  </a:cubicBezTo>
                  <a:lnTo>
                    <a:pt x="1599" y="20510"/>
                  </a:lnTo>
                  <a:cubicBezTo>
                    <a:pt x="0" y="22108"/>
                    <a:pt x="0" y="24685"/>
                    <a:pt x="1599" y="26284"/>
                  </a:cubicBezTo>
                  <a:cubicBezTo>
                    <a:pt x="2382" y="27067"/>
                    <a:pt x="3425" y="27491"/>
                    <a:pt x="4469" y="27491"/>
                  </a:cubicBezTo>
                  <a:cubicBezTo>
                    <a:pt x="5513" y="27491"/>
                    <a:pt x="6557" y="27067"/>
                    <a:pt x="7340" y="26284"/>
                  </a:cubicBezTo>
                  <a:lnTo>
                    <a:pt x="26683" y="6973"/>
                  </a:lnTo>
                  <a:cubicBezTo>
                    <a:pt x="28282" y="5374"/>
                    <a:pt x="28282" y="2797"/>
                    <a:pt x="26683" y="1199"/>
                  </a:cubicBezTo>
                  <a:cubicBezTo>
                    <a:pt x="25884" y="400"/>
                    <a:pt x="24840" y="0"/>
                    <a:pt x="23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3"/>
            <p:cNvSpPr/>
            <p:nvPr/>
          </p:nvSpPr>
          <p:spPr>
            <a:xfrm>
              <a:off x="2013450" y="508250"/>
              <a:ext cx="707050" cy="687275"/>
            </a:xfrm>
            <a:custGeom>
              <a:avLst/>
              <a:gdLst/>
              <a:ahLst/>
              <a:cxnLst/>
              <a:rect l="l" t="t" r="r" b="b"/>
              <a:pathLst>
                <a:path w="28282" h="27491" extrusionOk="0">
                  <a:moveTo>
                    <a:pt x="4486" y="0"/>
                  </a:moveTo>
                  <a:cubicBezTo>
                    <a:pt x="3442" y="0"/>
                    <a:pt x="2398" y="400"/>
                    <a:pt x="1599" y="1199"/>
                  </a:cubicBezTo>
                  <a:cubicBezTo>
                    <a:pt x="0" y="2797"/>
                    <a:pt x="0" y="5374"/>
                    <a:pt x="1599" y="6973"/>
                  </a:cubicBezTo>
                  <a:lnTo>
                    <a:pt x="20942" y="26284"/>
                  </a:lnTo>
                  <a:cubicBezTo>
                    <a:pt x="21725" y="27067"/>
                    <a:pt x="22769" y="27491"/>
                    <a:pt x="23813" y="27491"/>
                  </a:cubicBezTo>
                  <a:cubicBezTo>
                    <a:pt x="24857" y="27491"/>
                    <a:pt x="25901" y="27067"/>
                    <a:pt x="26683" y="26284"/>
                  </a:cubicBezTo>
                  <a:cubicBezTo>
                    <a:pt x="28282" y="24685"/>
                    <a:pt x="28282" y="22108"/>
                    <a:pt x="26683" y="20510"/>
                  </a:cubicBezTo>
                  <a:lnTo>
                    <a:pt x="7373" y="1199"/>
                  </a:lnTo>
                  <a:cubicBezTo>
                    <a:pt x="6573" y="400"/>
                    <a:pt x="5530" y="0"/>
                    <a:pt x="44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3"/>
            <p:cNvSpPr/>
            <p:nvPr/>
          </p:nvSpPr>
          <p:spPr>
            <a:xfrm>
              <a:off x="3698275" y="4702950"/>
              <a:ext cx="203900" cy="754375"/>
            </a:xfrm>
            <a:custGeom>
              <a:avLst/>
              <a:gdLst/>
              <a:ahLst/>
              <a:cxnLst/>
              <a:rect l="l" t="t" r="r" b="b"/>
              <a:pathLst>
                <a:path w="8156" h="30175" extrusionOk="0">
                  <a:moveTo>
                    <a:pt x="4078" y="1"/>
                  </a:moveTo>
                  <a:cubicBezTo>
                    <a:pt x="1827" y="1"/>
                    <a:pt x="0" y="1827"/>
                    <a:pt x="0" y="4078"/>
                  </a:cubicBezTo>
                  <a:lnTo>
                    <a:pt x="0" y="26097"/>
                  </a:lnTo>
                  <a:cubicBezTo>
                    <a:pt x="0" y="28347"/>
                    <a:pt x="1827" y="30174"/>
                    <a:pt x="4078" y="30174"/>
                  </a:cubicBezTo>
                  <a:cubicBezTo>
                    <a:pt x="6328" y="30174"/>
                    <a:pt x="8155" y="28347"/>
                    <a:pt x="8155" y="26097"/>
                  </a:cubicBezTo>
                  <a:lnTo>
                    <a:pt x="8155" y="4078"/>
                  </a:lnTo>
                  <a:cubicBezTo>
                    <a:pt x="8155" y="1827"/>
                    <a:pt x="6328" y="1"/>
                    <a:pt x="40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3"/>
            <p:cNvSpPr/>
            <p:nvPr/>
          </p:nvSpPr>
          <p:spPr>
            <a:xfrm>
              <a:off x="2013450" y="4500100"/>
              <a:ext cx="707050" cy="687275"/>
            </a:xfrm>
            <a:custGeom>
              <a:avLst/>
              <a:gdLst/>
              <a:ahLst/>
              <a:cxnLst/>
              <a:rect l="l" t="t" r="r" b="b"/>
              <a:pathLst>
                <a:path w="28282" h="27491" extrusionOk="0">
                  <a:moveTo>
                    <a:pt x="23813" y="1"/>
                  </a:moveTo>
                  <a:cubicBezTo>
                    <a:pt x="22769" y="1"/>
                    <a:pt x="21725" y="400"/>
                    <a:pt x="20942" y="1199"/>
                  </a:cubicBezTo>
                  <a:lnTo>
                    <a:pt x="1599" y="20510"/>
                  </a:lnTo>
                  <a:cubicBezTo>
                    <a:pt x="0" y="22109"/>
                    <a:pt x="0" y="24686"/>
                    <a:pt x="1599" y="26284"/>
                  </a:cubicBezTo>
                  <a:cubicBezTo>
                    <a:pt x="2414" y="27100"/>
                    <a:pt x="3458" y="27491"/>
                    <a:pt x="4502" y="27491"/>
                  </a:cubicBezTo>
                  <a:cubicBezTo>
                    <a:pt x="5546" y="27491"/>
                    <a:pt x="6590" y="27100"/>
                    <a:pt x="7373" y="26284"/>
                  </a:cubicBezTo>
                  <a:lnTo>
                    <a:pt x="26683" y="6973"/>
                  </a:lnTo>
                  <a:cubicBezTo>
                    <a:pt x="28282" y="5375"/>
                    <a:pt x="28282" y="2798"/>
                    <a:pt x="26683" y="1199"/>
                  </a:cubicBezTo>
                  <a:cubicBezTo>
                    <a:pt x="25901" y="400"/>
                    <a:pt x="24857" y="1"/>
                    <a:pt x="238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3"/>
            <p:cNvSpPr/>
            <p:nvPr/>
          </p:nvSpPr>
          <p:spPr>
            <a:xfrm>
              <a:off x="4879925" y="4500100"/>
              <a:ext cx="707050" cy="687275"/>
            </a:xfrm>
            <a:custGeom>
              <a:avLst/>
              <a:gdLst/>
              <a:ahLst/>
              <a:cxnLst/>
              <a:rect l="l" t="t" r="r" b="b"/>
              <a:pathLst>
                <a:path w="28282" h="27491" extrusionOk="0">
                  <a:moveTo>
                    <a:pt x="4469" y="1"/>
                  </a:moveTo>
                  <a:cubicBezTo>
                    <a:pt x="3425" y="1"/>
                    <a:pt x="2382" y="400"/>
                    <a:pt x="1599" y="1199"/>
                  </a:cubicBezTo>
                  <a:cubicBezTo>
                    <a:pt x="0" y="2798"/>
                    <a:pt x="0" y="5375"/>
                    <a:pt x="1599" y="6973"/>
                  </a:cubicBezTo>
                  <a:lnTo>
                    <a:pt x="20910" y="26284"/>
                  </a:lnTo>
                  <a:cubicBezTo>
                    <a:pt x="21692" y="27100"/>
                    <a:pt x="22736" y="27491"/>
                    <a:pt x="23780" y="27491"/>
                  </a:cubicBezTo>
                  <a:cubicBezTo>
                    <a:pt x="24824" y="27491"/>
                    <a:pt x="25868" y="27100"/>
                    <a:pt x="26683" y="26284"/>
                  </a:cubicBezTo>
                  <a:cubicBezTo>
                    <a:pt x="28282" y="24686"/>
                    <a:pt x="28282" y="22109"/>
                    <a:pt x="26683" y="20510"/>
                  </a:cubicBezTo>
                  <a:lnTo>
                    <a:pt x="7340" y="1199"/>
                  </a:lnTo>
                  <a:cubicBezTo>
                    <a:pt x="6557" y="400"/>
                    <a:pt x="5513" y="1"/>
                    <a:pt x="44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3"/>
            <p:cNvSpPr/>
            <p:nvPr/>
          </p:nvSpPr>
          <p:spPr>
            <a:xfrm>
              <a:off x="2814275" y="1813650"/>
              <a:ext cx="203900" cy="203900"/>
            </a:xfrm>
            <a:custGeom>
              <a:avLst/>
              <a:gdLst/>
              <a:ahLst/>
              <a:cxnLst/>
              <a:rect l="l" t="t" r="r" b="b"/>
              <a:pathLst>
                <a:path w="8156" h="8156" extrusionOk="0">
                  <a:moveTo>
                    <a:pt x="4078" y="1"/>
                  </a:moveTo>
                  <a:cubicBezTo>
                    <a:pt x="3001" y="1"/>
                    <a:pt x="1957" y="457"/>
                    <a:pt x="1207" y="1208"/>
                  </a:cubicBezTo>
                  <a:cubicBezTo>
                    <a:pt x="457" y="1958"/>
                    <a:pt x="0" y="3002"/>
                    <a:pt x="0" y="4078"/>
                  </a:cubicBezTo>
                  <a:cubicBezTo>
                    <a:pt x="0" y="5155"/>
                    <a:pt x="457" y="6198"/>
                    <a:pt x="1207" y="6981"/>
                  </a:cubicBezTo>
                  <a:cubicBezTo>
                    <a:pt x="1957" y="7731"/>
                    <a:pt x="3001" y="8156"/>
                    <a:pt x="4078" y="8156"/>
                  </a:cubicBezTo>
                  <a:cubicBezTo>
                    <a:pt x="5154" y="8156"/>
                    <a:pt x="6198" y="7731"/>
                    <a:pt x="6981" y="6981"/>
                  </a:cubicBezTo>
                  <a:cubicBezTo>
                    <a:pt x="7731" y="6198"/>
                    <a:pt x="8155" y="5155"/>
                    <a:pt x="8155" y="4078"/>
                  </a:cubicBezTo>
                  <a:cubicBezTo>
                    <a:pt x="8155" y="3002"/>
                    <a:pt x="7731" y="1958"/>
                    <a:pt x="6981" y="1208"/>
                  </a:cubicBezTo>
                  <a:cubicBezTo>
                    <a:pt x="6198" y="457"/>
                    <a:pt x="5154" y="1"/>
                    <a:pt x="40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3"/>
            <p:cNvSpPr/>
            <p:nvPr/>
          </p:nvSpPr>
          <p:spPr>
            <a:xfrm>
              <a:off x="5510300" y="3537600"/>
              <a:ext cx="203900" cy="203900"/>
            </a:xfrm>
            <a:custGeom>
              <a:avLst/>
              <a:gdLst/>
              <a:ahLst/>
              <a:cxnLst/>
              <a:rect l="l" t="t" r="r" b="b"/>
              <a:pathLst>
                <a:path w="8156" h="8156" extrusionOk="0">
                  <a:moveTo>
                    <a:pt x="4078" y="1"/>
                  </a:moveTo>
                  <a:cubicBezTo>
                    <a:pt x="3001" y="1"/>
                    <a:pt x="1958" y="425"/>
                    <a:pt x="1207" y="1208"/>
                  </a:cubicBezTo>
                  <a:cubicBezTo>
                    <a:pt x="424" y="1958"/>
                    <a:pt x="0" y="3002"/>
                    <a:pt x="0" y="4078"/>
                  </a:cubicBezTo>
                  <a:cubicBezTo>
                    <a:pt x="0" y="5155"/>
                    <a:pt x="424" y="6199"/>
                    <a:pt x="1207" y="6949"/>
                  </a:cubicBezTo>
                  <a:cubicBezTo>
                    <a:pt x="1958" y="7732"/>
                    <a:pt x="3001" y="8156"/>
                    <a:pt x="4078" y="8156"/>
                  </a:cubicBezTo>
                  <a:cubicBezTo>
                    <a:pt x="5154" y="8156"/>
                    <a:pt x="6198" y="7732"/>
                    <a:pt x="6948" y="6949"/>
                  </a:cubicBezTo>
                  <a:cubicBezTo>
                    <a:pt x="7731" y="6199"/>
                    <a:pt x="8155" y="5155"/>
                    <a:pt x="8155" y="4078"/>
                  </a:cubicBezTo>
                  <a:cubicBezTo>
                    <a:pt x="8155" y="3002"/>
                    <a:pt x="7731" y="1958"/>
                    <a:pt x="6948" y="1208"/>
                  </a:cubicBezTo>
                  <a:cubicBezTo>
                    <a:pt x="6198" y="425"/>
                    <a:pt x="5154" y="1"/>
                    <a:pt x="40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8" name="Google Shape;628;p33"/>
          <p:cNvGrpSpPr/>
          <p:nvPr/>
        </p:nvGrpSpPr>
        <p:grpSpPr>
          <a:xfrm>
            <a:off x="7049103" y="2294123"/>
            <a:ext cx="339466" cy="334538"/>
            <a:chOff x="1154725" y="238325"/>
            <a:chExt cx="5295875" cy="5219000"/>
          </a:xfrm>
        </p:grpSpPr>
        <p:sp>
          <p:nvSpPr>
            <p:cNvPr id="629" name="Google Shape;629;p33"/>
            <p:cNvSpPr/>
            <p:nvPr/>
          </p:nvSpPr>
          <p:spPr>
            <a:xfrm>
              <a:off x="1679900" y="726600"/>
              <a:ext cx="3058150" cy="3058125"/>
            </a:xfrm>
            <a:custGeom>
              <a:avLst/>
              <a:gdLst/>
              <a:ahLst/>
              <a:cxnLst/>
              <a:rect l="l" t="t" r="r" b="b"/>
              <a:pathLst>
                <a:path w="122326" h="122325" extrusionOk="0">
                  <a:moveTo>
                    <a:pt x="61163" y="8155"/>
                  </a:moveTo>
                  <a:cubicBezTo>
                    <a:pt x="90391" y="8155"/>
                    <a:pt x="114170" y="31935"/>
                    <a:pt x="114170" y="61163"/>
                  </a:cubicBezTo>
                  <a:cubicBezTo>
                    <a:pt x="114170" y="90390"/>
                    <a:pt x="90391" y="114170"/>
                    <a:pt x="61163" y="114170"/>
                  </a:cubicBezTo>
                  <a:cubicBezTo>
                    <a:pt x="31936" y="114170"/>
                    <a:pt x="8156" y="90390"/>
                    <a:pt x="8156" y="61163"/>
                  </a:cubicBezTo>
                  <a:cubicBezTo>
                    <a:pt x="8156" y="31935"/>
                    <a:pt x="31936" y="8155"/>
                    <a:pt x="61163" y="8155"/>
                  </a:cubicBezTo>
                  <a:close/>
                  <a:moveTo>
                    <a:pt x="61163" y="0"/>
                  </a:moveTo>
                  <a:cubicBezTo>
                    <a:pt x="27434" y="0"/>
                    <a:pt x="1" y="27434"/>
                    <a:pt x="1" y="61163"/>
                  </a:cubicBezTo>
                  <a:cubicBezTo>
                    <a:pt x="1" y="94891"/>
                    <a:pt x="27434" y="122325"/>
                    <a:pt x="61163" y="122325"/>
                  </a:cubicBezTo>
                  <a:cubicBezTo>
                    <a:pt x="94892" y="122325"/>
                    <a:pt x="122325" y="94891"/>
                    <a:pt x="122325" y="61163"/>
                  </a:cubicBezTo>
                  <a:cubicBezTo>
                    <a:pt x="122325" y="27434"/>
                    <a:pt x="94892" y="0"/>
                    <a:pt x="611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3"/>
            <p:cNvSpPr/>
            <p:nvPr/>
          </p:nvSpPr>
          <p:spPr>
            <a:xfrm>
              <a:off x="1741900" y="3509275"/>
              <a:ext cx="233250" cy="212675"/>
            </a:xfrm>
            <a:custGeom>
              <a:avLst/>
              <a:gdLst/>
              <a:ahLst/>
              <a:cxnLst/>
              <a:rect l="l" t="t" r="r" b="b"/>
              <a:pathLst>
                <a:path w="9330" h="8507" extrusionOk="0">
                  <a:moveTo>
                    <a:pt x="4485" y="0"/>
                  </a:moveTo>
                  <a:cubicBezTo>
                    <a:pt x="3441" y="0"/>
                    <a:pt x="2398" y="400"/>
                    <a:pt x="1598" y="1199"/>
                  </a:cubicBezTo>
                  <a:cubicBezTo>
                    <a:pt x="0" y="2798"/>
                    <a:pt x="0" y="5375"/>
                    <a:pt x="1598" y="6973"/>
                  </a:cubicBezTo>
                  <a:lnTo>
                    <a:pt x="1957" y="7332"/>
                  </a:lnTo>
                  <a:cubicBezTo>
                    <a:pt x="2773" y="8115"/>
                    <a:pt x="3817" y="8506"/>
                    <a:pt x="4828" y="8506"/>
                  </a:cubicBezTo>
                  <a:cubicBezTo>
                    <a:pt x="5904" y="8506"/>
                    <a:pt x="6948" y="8115"/>
                    <a:pt x="7731" y="7299"/>
                  </a:cubicBezTo>
                  <a:cubicBezTo>
                    <a:pt x="9329" y="5701"/>
                    <a:pt x="9297" y="3124"/>
                    <a:pt x="7698" y="1525"/>
                  </a:cubicBezTo>
                  <a:lnTo>
                    <a:pt x="7372" y="1199"/>
                  </a:lnTo>
                  <a:cubicBezTo>
                    <a:pt x="6573" y="400"/>
                    <a:pt x="5529" y="0"/>
                    <a:pt x="44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3"/>
            <p:cNvSpPr/>
            <p:nvPr/>
          </p:nvSpPr>
          <p:spPr>
            <a:xfrm>
              <a:off x="1154725" y="238325"/>
              <a:ext cx="5295875" cy="5219000"/>
            </a:xfrm>
            <a:custGeom>
              <a:avLst/>
              <a:gdLst/>
              <a:ahLst/>
              <a:cxnLst/>
              <a:rect l="l" t="t" r="r" b="b"/>
              <a:pathLst>
                <a:path w="211835" h="208760" extrusionOk="0">
                  <a:moveTo>
                    <a:pt x="144931" y="131515"/>
                  </a:moveTo>
                  <a:lnTo>
                    <a:pt x="154586" y="141171"/>
                  </a:lnTo>
                  <a:cubicBezTo>
                    <a:pt x="154586" y="141203"/>
                    <a:pt x="154554" y="141203"/>
                    <a:pt x="154521" y="141236"/>
                  </a:cubicBezTo>
                  <a:lnTo>
                    <a:pt x="142615" y="153142"/>
                  </a:lnTo>
                  <a:lnTo>
                    <a:pt x="132959" y="143454"/>
                  </a:lnTo>
                  <a:cubicBezTo>
                    <a:pt x="135145" y="141693"/>
                    <a:pt x="137232" y="139801"/>
                    <a:pt x="139255" y="137811"/>
                  </a:cubicBezTo>
                  <a:cubicBezTo>
                    <a:pt x="141277" y="135788"/>
                    <a:pt x="143169" y="133668"/>
                    <a:pt x="144931" y="131515"/>
                  </a:cubicBezTo>
                  <a:close/>
                  <a:moveTo>
                    <a:pt x="160360" y="146912"/>
                  </a:moveTo>
                  <a:lnTo>
                    <a:pt x="199569" y="186154"/>
                  </a:lnTo>
                  <a:cubicBezTo>
                    <a:pt x="202864" y="189448"/>
                    <a:pt x="202864" y="194798"/>
                    <a:pt x="199569" y="198125"/>
                  </a:cubicBezTo>
                  <a:cubicBezTo>
                    <a:pt x="197971" y="199723"/>
                    <a:pt x="195850" y="200604"/>
                    <a:pt x="193600" y="200604"/>
                  </a:cubicBezTo>
                  <a:cubicBezTo>
                    <a:pt x="191349" y="200604"/>
                    <a:pt x="189196" y="199723"/>
                    <a:pt x="187598" y="198125"/>
                  </a:cubicBezTo>
                  <a:lnTo>
                    <a:pt x="148388" y="158883"/>
                  </a:lnTo>
                  <a:lnTo>
                    <a:pt x="160295" y="147010"/>
                  </a:lnTo>
                  <a:cubicBezTo>
                    <a:pt x="160327" y="146977"/>
                    <a:pt x="160327" y="146944"/>
                    <a:pt x="160360" y="146912"/>
                  </a:cubicBezTo>
                  <a:close/>
                  <a:moveTo>
                    <a:pt x="82170" y="0"/>
                  </a:moveTo>
                  <a:cubicBezTo>
                    <a:pt x="61497" y="0"/>
                    <a:pt x="40824" y="7870"/>
                    <a:pt x="25085" y="23609"/>
                  </a:cubicBezTo>
                  <a:cubicBezTo>
                    <a:pt x="12005" y="36689"/>
                    <a:pt x="3785" y="53978"/>
                    <a:pt x="1860" y="72310"/>
                  </a:cubicBezTo>
                  <a:cubicBezTo>
                    <a:pt x="1" y="90382"/>
                    <a:pt x="4307" y="108747"/>
                    <a:pt x="13995" y="124013"/>
                  </a:cubicBezTo>
                  <a:cubicBezTo>
                    <a:pt x="14769" y="125227"/>
                    <a:pt x="16095" y="125891"/>
                    <a:pt x="17446" y="125891"/>
                  </a:cubicBezTo>
                  <a:cubicBezTo>
                    <a:pt x="18200" y="125891"/>
                    <a:pt x="18961" y="125684"/>
                    <a:pt x="19638" y="125252"/>
                  </a:cubicBezTo>
                  <a:cubicBezTo>
                    <a:pt x="21530" y="124045"/>
                    <a:pt x="22084" y="121534"/>
                    <a:pt x="20877" y="119609"/>
                  </a:cubicBezTo>
                  <a:cubicBezTo>
                    <a:pt x="2806" y="91197"/>
                    <a:pt x="6981" y="53228"/>
                    <a:pt x="30859" y="29382"/>
                  </a:cubicBezTo>
                  <a:cubicBezTo>
                    <a:pt x="45000" y="15225"/>
                    <a:pt x="63585" y="8147"/>
                    <a:pt x="82170" y="8147"/>
                  </a:cubicBezTo>
                  <a:cubicBezTo>
                    <a:pt x="100755" y="8147"/>
                    <a:pt x="119341" y="15225"/>
                    <a:pt x="133481" y="29382"/>
                  </a:cubicBezTo>
                  <a:cubicBezTo>
                    <a:pt x="161795" y="57697"/>
                    <a:pt x="161795" y="103723"/>
                    <a:pt x="133481" y="132037"/>
                  </a:cubicBezTo>
                  <a:cubicBezTo>
                    <a:pt x="119484" y="146035"/>
                    <a:pt x="100838" y="153258"/>
                    <a:pt x="82077" y="153258"/>
                  </a:cubicBezTo>
                  <a:cubicBezTo>
                    <a:pt x="68134" y="153258"/>
                    <a:pt x="54127" y="149269"/>
                    <a:pt x="41917" y="141106"/>
                  </a:cubicBezTo>
                  <a:cubicBezTo>
                    <a:pt x="41214" y="140645"/>
                    <a:pt x="40426" y="140423"/>
                    <a:pt x="39647" y="140423"/>
                  </a:cubicBezTo>
                  <a:cubicBezTo>
                    <a:pt x="38330" y="140423"/>
                    <a:pt x="37041" y="141058"/>
                    <a:pt x="36241" y="142247"/>
                  </a:cubicBezTo>
                  <a:cubicBezTo>
                    <a:pt x="35002" y="144107"/>
                    <a:pt x="35491" y="146651"/>
                    <a:pt x="37383" y="147890"/>
                  </a:cubicBezTo>
                  <a:cubicBezTo>
                    <a:pt x="50953" y="156991"/>
                    <a:pt x="66545" y="161428"/>
                    <a:pt x="82072" y="161428"/>
                  </a:cubicBezTo>
                  <a:cubicBezTo>
                    <a:pt x="97567" y="161428"/>
                    <a:pt x="112996" y="156991"/>
                    <a:pt x="126272" y="148315"/>
                  </a:cubicBezTo>
                  <a:lnTo>
                    <a:pt x="139744" y="161787"/>
                  </a:lnTo>
                  <a:lnTo>
                    <a:pt x="181856" y="203866"/>
                  </a:lnTo>
                  <a:cubicBezTo>
                    <a:pt x="184988" y="207030"/>
                    <a:pt x="189163" y="208759"/>
                    <a:pt x="193600" y="208759"/>
                  </a:cubicBezTo>
                  <a:cubicBezTo>
                    <a:pt x="198036" y="208759"/>
                    <a:pt x="202211" y="207030"/>
                    <a:pt x="205343" y="203866"/>
                  </a:cubicBezTo>
                  <a:cubicBezTo>
                    <a:pt x="211834" y="197407"/>
                    <a:pt x="211834" y="186871"/>
                    <a:pt x="205343" y="180380"/>
                  </a:cubicBezTo>
                  <a:lnTo>
                    <a:pt x="149791" y="124828"/>
                  </a:lnTo>
                  <a:cubicBezTo>
                    <a:pt x="170211" y="93546"/>
                    <a:pt x="166721" y="51075"/>
                    <a:pt x="139255" y="23609"/>
                  </a:cubicBezTo>
                  <a:cubicBezTo>
                    <a:pt x="123516" y="7870"/>
                    <a:pt x="102843" y="0"/>
                    <a:pt x="821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3"/>
            <p:cNvSpPr/>
            <p:nvPr/>
          </p:nvSpPr>
          <p:spPr>
            <a:xfrm>
              <a:off x="3447900" y="1296350"/>
              <a:ext cx="791075" cy="1061275"/>
            </a:xfrm>
            <a:custGeom>
              <a:avLst/>
              <a:gdLst/>
              <a:ahLst/>
              <a:cxnLst/>
              <a:rect l="l" t="t" r="r" b="b"/>
              <a:pathLst>
                <a:path w="31643" h="42451" extrusionOk="0">
                  <a:moveTo>
                    <a:pt x="4613" y="0"/>
                  </a:moveTo>
                  <a:cubicBezTo>
                    <a:pt x="3008" y="0"/>
                    <a:pt x="1490" y="945"/>
                    <a:pt x="849" y="2523"/>
                  </a:cubicBezTo>
                  <a:cubicBezTo>
                    <a:pt x="1" y="4611"/>
                    <a:pt x="979" y="6992"/>
                    <a:pt x="3067" y="7840"/>
                  </a:cubicBezTo>
                  <a:cubicBezTo>
                    <a:pt x="15463" y="12994"/>
                    <a:pt x="23487" y="24966"/>
                    <a:pt x="23487" y="38373"/>
                  </a:cubicBezTo>
                  <a:cubicBezTo>
                    <a:pt x="23487" y="40623"/>
                    <a:pt x="25314" y="42450"/>
                    <a:pt x="27565" y="42450"/>
                  </a:cubicBezTo>
                  <a:cubicBezTo>
                    <a:pt x="29815" y="42450"/>
                    <a:pt x="31642" y="40623"/>
                    <a:pt x="31642" y="38373"/>
                  </a:cubicBezTo>
                  <a:cubicBezTo>
                    <a:pt x="31642" y="21639"/>
                    <a:pt x="21628" y="6699"/>
                    <a:pt x="6166" y="305"/>
                  </a:cubicBezTo>
                  <a:cubicBezTo>
                    <a:pt x="5657" y="98"/>
                    <a:pt x="5130" y="0"/>
                    <a:pt x="46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3"/>
            <p:cNvSpPr/>
            <p:nvPr/>
          </p:nvSpPr>
          <p:spPr>
            <a:xfrm>
              <a:off x="3107025" y="1226500"/>
              <a:ext cx="217775" cy="203900"/>
            </a:xfrm>
            <a:custGeom>
              <a:avLst/>
              <a:gdLst/>
              <a:ahLst/>
              <a:cxnLst/>
              <a:rect l="l" t="t" r="r" b="b"/>
              <a:pathLst>
                <a:path w="8711" h="8156" extrusionOk="0">
                  <a:moveTo>
                    <a:pt x="4078" y="0"/>
                  </a:moveTo>
                  <a:cubicBezTo>
                    <a:pt x="1827" y="0"/>
                    <a:pt x="1" y="1827"/>
                    <a:pt x="1" y="4078"/>
                  </a:cubicBezTo>
                  <a:cubicBezTo>
                    <a:pt x="1" y="6329"/>
                    <a:pt x="1827" y="8155"/>
                    <a:pt x="4078" y="8155"/>
                  </a:cubicBezTo>
                  <a:lnTo>
                    <a:pt x="4600" y="8155"/>
                  </a:lnTo>
                  <a:cubicBezTo>
                    <a:pt x="6818" y="8155"/>
                    <a:pt x="8645" y="6361"/>
                    <a:pt x="8678" y="4143"/>
                  </a:cubicBezTo>
                  <a:cubicBezTo>
                    <a:pt x="8710" y="1892"/>
                    <a:pt x="6883" y="33"/>
                    <a:pt x="46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4" name="Google Shape;634;p33"/>
          <p:cNvGrpSpPr/>
          <p:nvPr/>
        </p:nvGrpSpPr>
        <p:grpSpPr>
          <a:xfrm>
            <a:off x="1510614" y="3027793"/>
            <a:ext cx="339118" cy="384133"/>
            <a:chOff x="1496425" y="238125"/>
            <a:chExt cx="4607575" cy="5219200"/>
          </a:xfrm>
        </p:grpSpPr>
        <p:sp>
          <p:nvSpPr>
            <p:cNvPr id="635" name="Google Shape;635;p33"/>
            <p:cNvSpPr/>
            <p:nvPr/>
          </p:nvSpPr>
          <p:spPr>
            <a:xfrm>
              <a:off x="2333125" y="1083775"/>
              <a:ext cx="2926025" cy="4373550"/>
            </a:xfrm>
            <a:custGeom>
              <a:avLst/>
              <a:gdLst/>
              <a:ahLst/>
              <a:cxnLst/>
              <a:rect l="l" t="t" r="r" b="b"/>
              <a:pathLst>
                <a:path w="117041" h="174942" extrusionOk="0">
                  <a:moveTo>
                    <a:pt x="43059" y="70982"/>
                  </a:moveTo>
                  <a:cubicBezTo>
                    <a:pt x="44461" y="70982"/>
                    <a:pt x="45636" y="72123"/>
                    <a:pt x="45636" y="73559"/>
                  </a:cubicBezTo>
                  <a:lnTo>
                    <a:pt x="45636" y="76690"/>
                  </a:lnTo>
                  <a:lnTo>
                    <a:pt x="42374" y="76690"/>
                  </a:lnTo>
                  <a:cubicBezTo>
                    <a:pt x="40938" y="76690"/>
                    <a:pt x="39797" y="75516"/>
                    <a:pt x="39797" y="74081"/>
                  </a:cubicBezTo>
                  <a:lnTo>
                    <a:pt x="39797" y="73559"/>
                  </a:lnTo>
                  <a:cubicBezTo>
                    <a:pt x="39797" y="72123"/>
                    <a:pt x="40938" y="70982"/>
                    <a:pt x="42374" y="70982"/>
                  </a:cubicBezTo>
                  <a:close/>
                  <a:moveTo>
                    <a:pt x="74308" y="70982"/>
                  </a:moveTo>
                  <a:cubicBezTo>
                    <a:pt x="75744" y="70982"/>
                    <a:pt x="76885" y="72123"/>
                    <a:pt x="76885" y="73559"/>
                  </a:cubicBezTo>
                  <a:lnTo>
                    <a:pt x="76885" y="74081"/>
                  </a:lnTo>
                  <a:cubicBezTo>
                    <a:pt x="76885" y="75516"/>
                    <a:pt x="75744" y="76690"/>
                    <a:pt x="74308" y="76690"/>
                  </a:cubicBezTo>
                  <a:lnTo>
                    <a:pt x="71732" y="76690"/>
                  </a:lnTo>
                  <a:lnTo>
                    <a:pt x="71732" y="73559"/>
                  </a:lnTo>
                  <a:cubicBezTo>
                    <a:pt x="71732" y="72123"/>
                    <a:pt x="72906" y="70982"/>
                    <a:pt x="74308" y="70982"/>
                  </a:cubicBezTo>
                  <a:close/>
                  <a:moveTo>
                    <a:pt x="63577" y="84845"/>
                  </a:moveTo>
                  <a:lnTo>
                    <a:pt x="63577" y="128066"/>
                  </a:lnTo>
                  <a:lnTo>
                    <a:pt x="53791" y="128066"/>
                  </a:lnTo>
                  <a:lnTo>
                    <a:pt x="53791" y="84845"/>
                  </a:lnTo>
                  <a:close/>
                  <a:moveTo>
                    <a:pt x="79560" y="136221"/>
                  </a:moveTo>
                  <a:lnTo>
                    <a:pt x="79560" y="143300"/>
                  </a:lnTo>
                  <a:cubicBezTo>
                    <a:pt x="79560" y="148160"/>
                    <a:pt x="75613" y="152107"/>
                    <a:pt x="70753" y="152107"/>
                  </a:cubicBezTo>
                  <a:lnTo>
                    <a:pt x="46712" y="152107"/>
                  </a:lnTo>
                  <a:cubicBezTo>
                    <a:pt x="41852" y="152107"/>
                    <a:pt x="37872" y="148160"/>
                    <a:pt x="37872" y="143300"/>
                  </a:cubicBezTo>
                  <a:lnTo>
                    <a:pt x="37872" y="136221"/>
                  </a:lnTo>
                  <a:close/>
                  <a:moveTo>
                    <a:pt x="64392" y="160262"/>
                  </a:moveTo>
                  <a:lnTo>
                    <a:pt x="64392" y="161078"/>
                  </a:lnTo>
                  <a:cubicBezTo>
                    <a:pt x="64392" y="164242"/>
                    <a:pt x="61848" y="166786"/>
                    <a:pt x="58684" y="166786"/>
                  </a:cubicBezTo>
                  <a:cubicBezTo>
                    <a:pt x="55519" y="166786"/>
                    <a:pt x="52975" y="164242"/>
                    <a:pt x="52975" y="161078"/>
                  </a:cubicBezTo>
                  <a:lnTo>
                    <a:pt x="52975" y="160262"/>
                  </a:lnTo>
                  <a:close/>
                  <a:moveTo>
                    <a:pt x="58749" y="1"/>
                  </a:moveTo>
                  <a:cubicBezTo>
                    <a:pt x="58586" y="1"/>
                    <a:pt x="58455" y="1"/>
                    <a:pt x="58325" y="33"/>
                  </a:cubicBezTo>
                  <a:cubicBezTo>
                    <a:pt x="41558" y="131"/>
                    <a:pt x="25607" y="7536"/>
                    <a:pt x="14582" y="20323"/>
                  </a:cubicBezTo>
                  <a:cubicBezTo>
                    <a:pt x="13081" y="22019"/>
                    <a:pt x="13277" y="24596"/>
                    <a:pt x="15006" y="26064"/>
                  </a:cubicBezTo>
                  <a:cubicBezTo>
                    <a:pt x="15772" y="26743"/>
                    <a:pt x="16719" y="27074"/>
                    <a:pt x="17663" y="27074"/>
                  </a:cubicBezTo>
                  <a:cubicBezTo>
                    <a:pt x="18805" y="27074"/>
                    <a:pt x="19942" y="26587"/>
                    <a:pt x="20747" y="25640"/>
                  </a:cubicBezTo>
                  <a:cubicBezTo>
                    <a:pt x="30239" y="14647"/>
                    <a:pt x="43939" y="8286"/>
                    <a:pt x="58357" y="8188"/>
                  </a:cubicBezTo>
                  <a:cubicBezTo>
                    <a:pt x="58488" y="8156"/>
                    <a:pt x="58618" y="8156"/>
                    <a:pt x="58749" y="8156"/>
                  </a:cubicBezTo>
                  <a:cubicBezTo>
                    <a:pt x="72058" y="8156"/>
                    <a:pt x="84616" y="13342"/>
                    <a:pt x="94076" y="22737"/>
                  </a:cubicBezTo>
                  <a:cubicBezTo>
                    <a:pt x="103634" y="32229"/>
                    <a:pt x="108886" y="44853"/>
                    <a:pt x="108886" y="58325"/>
                  </a:cubicBezTo>
                  <a:cubicBezTo>
                    <a:pt x="108886" y="71210"/>
                    <a:pt x="104025" y="83410"/>
                    <a:pt x="95218" y="92772"/>
                  </a:cubicBezTo>
                  <a:cubicBezTo>
                    <a:pt x="85921" y="102590"/>
                    <a:pt x="80506" y="114986"/>
                    <a:pt x="79691" y="128066"/>
                  </a:cubicBezTo>
                  <a:lnTo>
                    <a:pt x="71732" y="128066"/>
                  </a:lnTo>
                  <a:lnTo>
                    <a:pt x="71732" y="84845"/>
                  </a:lnTo>
                  <a:lnTo>
                    <a:pt x="74308" y="84845"/>
                  </a:lnTo>
                  <a:cubicBezTo>
                    <a:pt x="80245" y="84845"/>
                    <a:pt x="85040" y="80017"/>
                    <a:pt x="85040" y="74081"/>
                  </a:cubicBezTo>
                  <a:lnTo>
                    <a:pt x="85040" y="73559"/>
                  </a:lnTo>
                  <a:cubicBezTo>
                    <a:pt x="85040" y="67622"/>
                    <a:pt x="80245" y="62827"/>
                    <a:pt x="74308" y="62827"/>
                  </a:cubicBezTo>
                  <a:cubicBezTo>
                    <a:pt x="68404" y="62827"/>
                    <a:pt x="63577" y="67622"/>
                    <a:pt x="63577" y="73559"/>
                  </a:cubicBezTo>
                  <a:lnTo>
                    <a:pt x="63577" y="76690"/>
                  </a:lnTo>
                  <a:lnTo>
                    <a:pt x="53791" y="76690"/>
                  </a:lnTo>
                  <a:lnTo>
                    <a:pt x="53791" y="73559"/>
                  </a:lnTo>
                  <a:cubicBezTo>
                    <a:pt x="53791" y="67622"/>
                    <a:pt x="48963" y="62827"/>
                    <a:pt x="43059" y="62827"/>
                  </a:cubicBezTo>
                  <a:lnTo>
                    <a:pt x="42374" y="62827"/>
                  </a:lnTo>
                  <a:cubicBezTo>
                    <a:pt x="36437" y="62827"/>
                    <a:pt x="31642" y="67622"/>
                    <a:pt x="31642" y="73559"/>
                  </a:cubicBezTo>
                  <a:lnTo>
                    <a:pt x="31642" y="74081"/>
                  </a:lnTo>
                  <a:cubicBezTo>
                    <a:pt x="31642" y="80017"/>
                    <a:pt x="36437" y="84845"/>
                    <a:pt x="42374" y="84845"/>
                  </a:cubicBezTo>
                  <a:lnTo>
                    <a:pt x="45636" y="84845"/>
                  </a:lnTo>
                  <a:lnTo>
                    <a:pt x="45636" y="128066"/>
                  </a:lnTo>
                  <a:lnTo>
                    <a:pt x="37774" y="128066"/>
                  </a:lnTo>
                  <a:cubicBezTo>
                    <a:pt x="36991" y="114855"/>
                    <a:pt x="31674" y="102558"/>
                    <a:pt x="22573" y="93098"/>
                  </a:cubicBezTo>
                  <a:cubicBezTo>
                    <a:pt x="13179" y="83345"/>
                    <a:pt x="8221" y="70492"/>
                    <a:pt x="8579" y="56922"/>
                  </a:cubicBezTo>
                  <a:cubicBezTo>
                    <a:pt x="8645" y="54672"/>
                    <a:pt x="6883" y="52812"/>
                    <a:pt x="4632" y="52747"/>
                  </a:cubicBezTo>
                  <a:cubicBezTo>
                    <a:pt x="4591" y="52746"/>
                    <a:pt x="4551" y="52745"/>
                    <a:pt x="4510" y="52745"/>
                  </a:cubicBezTo>
                  <a:cubicBezTo>
                    <a:pt x="2283" y="52745"/>
                    <a:pt x="489" y="54484"/>
                    <a:pt x="424" y="56727"/>
                  </a:cubicBezTo>
                  <a:cubicBezTo>
                    <a:pt x="0" y="72482"/>
                    <a:pt x="5774" y="87389"/>
                    <a:pt x="16702" y="98741"/>
                  </a:cubicBezTo>
                  <a:cubicBezTo>
                    <a:pt x="25118" y="107483"/>
                    <a:pt x="29717" y="119129"/>
                    <a:pt x="29717" y="131491"/>
                  </a:cubicBezTo>
                  <a:lnTo>
                    <a:pt x="29717" y="132144"/>
                  </a:lnTo>
                  <a:lnTo>
                    <a:pt x="29717" y="143300"/>
                  </a:lnTo>
                  <a:cubicBezTo>
                    <a:pt x="29717" y="152009"/>
                    <a:pt x="36339" y="159218"/>
                    <a:pt x="44820" y="160164"/>
                  </a:cubicBezTo>
                  <a:lnTo>
                    <a:pt x="44820" y="161078"/>
                  </a:lnTo>
                  <a:cubicBezTo>
                    <a:pt x="44820" y="168711"/>
                    <a:pt x="51051" y="174941"/>
                    <a:pt x="58684" y="174941"/>
                  </a:cubicBezTo>
                  <a:cubicBezTo>
                    <a:pt x="66317" y="174941"/>
                    <a:pt x="72547" y="168711"/>
                    <a:pt x="72547" y="161078"/>
                  </a:cubicBezTo>
                  <a:lnTo>
                    <a:pt x="72547" y="160164"/>
                  </a:lnTo>
                  <a:cubicBezTo>
                    <a:pt x="81061" y="159284"/>
                    <a:pt x="87715" y="152042"/>
                    <a:pt x="87715" y="143300"/>
                  </a:cubicBezTo>
                  <a:lnTo>
                    <a:pt x="87715" y="132144"/>
                  </a:lnTo>
                  <a:lnTo>
                    <a:pt x="87715" y="131491"/>
                  </a:lnTo>
                  <a:cubicBezTo>
                    <a:pt x="87715" y="119292"/>
                    <a:pt x="92478" y="107516"/>
                    <a:pt x="101122" y="98382"/>
                  </a:cubicBezTo>
                  <a:cubicBezTo>
                    <a:pt x="111397" y="87487"/>
                    <a:pt x="117041" y="73298"/>
                    <a:pt x="117041" y="58325"/>
                  </a:cubicBezTo>
                  <a:cubicBezTo>
                    <a:pt x="117041" y="42668"/>
                    <a:pt x="110941" y="27989"/>
                    <a:pt x="99817" y="16963"/>
                  </a:cubicBezTo>
                  <a:cubicBezTo>
                    <a:pt x="88824" y="6035"/>
                    <a:pt x="74243" y="1"/>
                    <a:pt x="587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3"/>
            <p:cNvSpPr/>
            <p:nvPr/>
          </p:nvSpPr>
          <p:spPr>
            <a:xfrm>
              <a:off x="3698275" y="238125"/>
              <a:ext cx="203900" cy="584725"/>
            </a:xfrm>
            <a:custGeom>
              <a:avLst/>
              <a:gdLst/>
              <a:ahLst/>
              <a:cxnLst/>
              <a:rect l="l" t="t" r="r" b="b"/>
              <a:pathLst>
                <a:path w="8156" h="23389" extrusionOk="0">
                  <a:moveTo>
                    <a:pt x="4078" y="0"/>
                  </a:moveTo>
                  <a:cubicBezTo>
                    <a:pt x="1827" y="0"/>
                    <a:pt x="0" y="1827"/>
                    <a:pt x="0" y="4077"/>
                  </a:cubicBezTo>
                  <a:lnTo>
                    <a:pt x="0" y="19311"/>
                  </a:lnTo>
                  <a:cubicBezTo>
                    <a:pt x="0" y="21562"/>
                    <a:pt x="1827" y="23388"/>
                    <a:pt x="4078" y="23388"/>
                  </a:cubicBezTo>
                  <a:cubicBezTo>
                    <a:pt x="6328" y="23388"/>
                    <a:pt x="8155" y="21562"/>
                    <a:pt x="8155" y="19311"/>
                  </a:cubicBezTo>
                  <a:lnTo>
                    <a:pt x="8155" y="4077"/>
                  </a:lnTo>
                  <a:cubicBezTo>
                    <a:pt x="8155" y="1827"/>
                    <a:pt x="6328" y="0"/>
                    <a:pt x="40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3"/>
            <p:cNvSpPr/>
            <p:nvPr/>
          </p:nvSpPr>
          <p:spPr>
            <a:xfrm>
              <a:off x="5519275" y="2439950"/>
              <a:ext cx="584725" cy="203900"/>
            </a:xfrm>
            <a:custGeom>
              <a:avLst/>
              <a:gdLst/>
              <a:ahLst/>
              <a:cxnLst/>
              <a:rect l="l" t="t" r="r" b="b"/>
              <a:pathLst>
                <a:path w="23389" h="8156" extrusionOk="0">
                  <a:moveTo>
                    <a:pt x="4078" y="1"/>
                  </a:moveTo>
                  <a:cubicBezTo>
                    <a:pt x="1827" y="1"/>
                    <a:pt x="0" y="1827"/>
                    <a:pt x="0" y="4078"/>
                  </a:cubicBezTo>
                  <a:cubicBezTo>
                    <a:pt x="0" y="6329"/>
                    <a:pt x="1827" y="8156"/>
                    <a:pt x="4078" y="8156"/>
                  </a:cubicBezTo>
                  <a:lnTo>
                    <a:pt x="19311" y="8156"/>
                  </a:lnTo>
                  <a:cubicBezTo>
                    <a:pt x="21562" y="8156"/>
                    <a:pt x="23389" y="6329"/>
                    <a:pt x="23389" y="4078"/>
                  </a:cubicBezTo>
                  <a:cubicBezTo>
                    <a:pt x="23389" y="1827"/>
                    <a:pt x="21562" y="1"/>
                    <a:pt x="19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3"/>
            <p:cNvSpPr/>
            <p:nvPr/>
          </p:nvSpPr>
          <p:spPr>
            <a:xfrm>
              <a:off x="1496425" y="2439950"/>
              <a:ext cx="584725" cy="203900"/>
            </a:xfrm>
            <a:custGeom>
              <a:avLst/>
              <a:gdLst/>
              <a:ahLst/>
              <a:cxnLst/>
              <a:rect l="l" t="t" r="r" b="b"/>
              <a:pathLst>
                <a:path w="23389" h="8156" extrusionOk="0">
                  <a:moveTo>
                    <a:pt x="4078" y="1"/>
                  </a:moveTo>
                  <a:cubicBezTo>
                    <a:pt x="1827" y="1"/>
                    <a:pt x="0" y="1827"/>
                    <a:pt x="0" y="4078"/>
                  </a:cubicBezTo>
                  <a:cubicBezTo>
                    <a:pt x="0" y="6329"/>
                    <a:pt x="1827" y="8156"/>
                    <a:pt x="4078" y="8156"/>
                  </a:cubicBezTo>
                  <a:lnTo>
                    <a:pt x="19311" y="8156"/>
                  </a:lnTo>
                  <a:cubicBezTo>
                    <a:pt x="21562" y="8156"/>
                    <a:pt x="23389" y="6329"/>
                    <a:pt x="23389" y="4078"/>
                  </a:cubicBezTo>
                  <a:cubicBezTo>
                    <a:pt x="23389" y="1827"/>
                    <a:pt x="21562" y="1"/>
                    <a:pt x="19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3"/>
            <p:cNvSpPr/>
            <p:nvPr/>
          </p:nvSpPr>
          <p:spPr>
            <a:xfrm>
              <a:off x="2130875" y="883175"/>
              <a:ext cx="493400" cy="473000"/>
            </a:xfrm>
            <a:custGeom>
              <a:avLst/>
              <a:gdLst/>
              <a:ahLst/>
              <a:cxnLst/>
              <a:rect l="l" t="t" r="r" b="b"/>
              <a:pathLst>
                <a:path w="19736" h="18920" extrusionOk="0">
                  <a:moveTo>
                    <a:pt x="4486" y="0"/>
                  </a:moveTo>
                  <a:cubicBezTo>
                    <a:pt x="3442" y="0"/>
                    <a:pt x="2398" y="392"/>
                    <a:pt x="1599" y="1175"/>
                  </a:cubicBezTo>
                  <a:cubicBezTo>
                    <a:pt x="1" y="2773"/>
                    <a:pt x="1" y="5350"/>
                    <a:pt x="1599" y="6948"/>
                  </a:cubicBezTo>
                  <a:lnTo>
                    <a:pt x="12364" y="17713"/>
                  </a:lnTo>
                  <a:cubicBezTo>
                    <a:pt x="13179" y="18528"/>
                    <a:pt x="14223" y="18920"/>
                    <a:pt x="15267" y="18920"/>
                  </a:cubicBezTo>
                  <a:cubicBezTo>
                    <a:pt x="16311" y="18920"/>
                    <a:pt x="17354" y="18528"/>
                    <a:pt x="18137" y="17713"/>
                  </a:cubicBezTo>
                  <a:cubicBezTo>
                    <a:pt x="19736" y="16147"/>
                    <a:pt x="19736" y="13538"/>
                    <a:pt x="18137" y="11972"/>
                  </a:cubicBezTo>
                  <a:lnTo>
                    <a:pt x="7373" y="1175"/>
                  </a:lnTo>
                  <a:cubicBezTo>
                    <a:pt x="6574" y="392"/>
                    <a:pt x="5530" y="0"/>
                    <a:pt x="44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3"/>
            <p:cNvSpPr/>
            <p:nvPr/>
          </p:nvSpPr>
          <p:spPr>
            <a:xfrm>
              <a:off x="4976150" y="883175"/>
              <a:ext cx="493400" cy="473000"/>
            </a:xfrm>
            <a:custGeom>
              <a:avLst/>
              <a:gdLst/>
              <a:ahLst/>
              <a:cxnLst/>
              <a:rect l="l" t="t" r="r" b="b"/>
              <a:pathLst>
                <a:path w="19736" h="18920" extrusionOk="0">
                  <a:moveTo>
                    <a:pt x="15250" y="0"/>
                  </a:moveTo>
                  <a:cubicBezTo>
                    <a:pt x="14206" y="0"/>
                    <a:pt x="13163" y="392"/>
                    <a:pt x="12363" y="1175"/>
                  </a:cubicBezTo>
                  <a:lnTo>
                    <a:pt x="1599" y="11972"/>
                  </a:lnTo>
                  <a:cubicBezTo>
                    <a:pt x="0" y="13538"/>
                    <a:pt x="0" y="16147"/>
                    <a:pt x="1599" y="17713"/>
                  </a:cubicBezTo>
                  <a:cubicBezTo>
                    <a:pt x="2382" y="18528"/>
                    <a:pt x="3425" y="18920"/>
                    <a:pt x="4469" y="18920"/>
                  </a:cubicBezTo>
                  <a:cubicBezTo>
                    <a:pt x="5513" y="18920"/>
                    <a:pt x="6557" y="18528"/>
                    <a:pt x="7373" y="17713"/>
                  </a:cubicBezTo>
                  <a:lnTo>
                    <a:pt x="18137" y="6948"/>
                  </a:lnTo>
                  <a:cubicBezTo>
                    <a:pt x="19735" y="5350"/>
                    <a:pt x="19735" y="2773"/>
                    <a:pt x="18137" y="1175"/>
                  </a:cubicBezTo>
                  <a:cubicBezTo>
                    <a:pt x="17338" y="392"/>
                    <a:pt x="16294" y="0"/>
                    <a:pt x="1525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3"/>
            <p:cNvSpPr/>
            <p:nvPr/>
          </p:nvSpPr>
          <p:spPr>
            <a:xfrm>
              <a:off x="3689300" y="1511925"/>
              <a:ext cx="1086250" cy="785350"/>
            </a:xfrm>
            <a:custGeom>
              <a:avLst/>
              <a:gdLst/>
              <a:ahLst/>
              <a:cxnLst/>
              <a:rect l="l" t="t" r="r" b="b"/>
              <a:pathLst>
                <a:path w="43450" h="31414" extrusionOk="0">
                  <a:moveTo>
                    <a:pt x="4078" y="0"/>
                  </a:moveTo>
                  <a:cubicBezTo>
                    <a:pt x="1827" y="0"/>
                    <a:pt x="0" y="1827"/>
                    <a:pt x="0" y="4110"/>
                  </a:cubicBezTo>
                  <a:cubicBezTo>
                    <a:pt x="33" y="6328"/>
                    <a:pt x="1860" y="8155"/>
                    <a:pt x="4078" y="8155"/>
                  </a:cubicBezTo>
                  <a:lnTo>
                    <a:pt x="4371" y="8155"/>
                  </a:lnTo>
                  <a:cubicBezTo>
                    <a:pt x="17941" y="8155"/>
                    <a:pt x="29978" y="16245"/>
                    <a:pt x="35034" y="28869"/>
                  </a:cubicBezTo>
                  <a:cubicBezTo>
                    <a:pt x="35686" y="30435"/>
                    <a:pt x="37220" y="31413"/>
                    <a:pt x="38818" y="31413"/>
                  </a:cubicBezTo>
                  <a:cubicBezTo>
                    <a:pt x="39340" y="31413"/>
                    <a:pt x="39862" y="31315"/>
                    <a:pt x="40351" y="31120"/>
                  </a:cubicBezTo>
                  <a:cubicBezTo>
                    <a:pt x="42439" y="30271"/>
                    <a:pt x="43450" y="27890"/>
                    <a:pt x="42602" y="25803"/>
                  </a:cubicBezTo>
                  <a:cubicBezTo>
                    <a:pt x="39536" y="18235"/>
                    <a:pt x="34349" y="11776"/>
                    <a:pt x="27597" y="7144"/>
                  </a:cubicBezTo>
                  <a:cubicBezTo>
                    <a:pt x="20714" y="2447"/>
                    <a:pt x="12689" y="0"/>
                    <a:pt x="43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3"/>
            <p:cNvSpPr/>
            <p:nvPr/>
          </p:nvSpPr>
          <p:spPr>
            <a:xfrm>
              <a:off x="4624675" y="2439950"/>
              <a:ext cx="203900" cy="203900"/>
            </a:xfrm>
            <a:custGeom>
              <a:avLst/>
              <a:gdLst/>
              <a:ahLst/>
              <a:cxnLst/>
              <a:rect l="l" t="t" r="r" b="b"/>
              <a:pathLst>
                <a:path w="8156" h="8156" extrusionOk="0">
                  <a:moveTo>
                    <a:pt x="4078" y="1"/>
                  </a:moveTo>
                  <a:cubicBezTo>
                    <a:pt x="3001" y="1"/>
                    <a:pt x="1957" y="457"/>
                    <a:pt x="1207" y="1208"/>
                  </a:cubicBezTo>
                  <a:cubicBezTo>
                    <a:pt x="457" y="1958"/>
                    <a:pt x="0" y="3002"/>
                    <a:pt x="0" y="4078"/>
                  </a:cubicBezTo>
                  <a:cubicBezTo>
                    <a:pt x="0" y="5155"/>
                    <a:pt x="457" y="6198"/>
                    <a:pt x="1207" y="6981"/>
                  </a:cubicBezTo>
                  <a:cubicBezTo>
                    <a:pt x="1957" y="7732"/>
                    <a:pt x="3001" y="8156"/>
                    <a:pt x="4078" y="8156"/>
                  </a:cubicBezTo>
                  <a:cubicBezTo>
                    <a:pt x="5154" y="8156"/>
                    <a:pt x="6198" y="7732"/>
                    <a:pt x="6981" y="6981"/>
                  </a:cubicBezTo>
                  <a:cubicBezTo>
                    <a:pt x="7731" y="6198"/>
                    <a:pt x="8155" y="5155"/>
                    <a:pt x="8155" y="4078"/>
                  </a:cubicBezTo>
                  <a:cubicBezTo>
                    <a:pt x="8155" y="3002"/>
                    <a:pt x="7731" y="1958"/>
                    <a:pt x="6981" y="1208"/>
                  </a:cubicBezTo>
                  <a:cubicBezTo>
                    <a:pt x="6198" y="457"/>
                    <a:pt x="5154" y="1"/>
                    <a:pt x="40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3"/>
            <p:cNvSpPr/>
            <p:nvPr/>
          </p:nvSpPr>
          <p:spPr>
            <a:xfrm>
              <a:off x="2449750" y="1914775"/>
              <a:ext cx="203900" cy="203900"/>
            </a:xfrm>
            <a:custGeom>
              <a:avLst/>
              <a:gdLst/>
              <a:ahLst/>
              <a:cxnLst/>
              <a:rect l="l" t="t" r="r" b="b"/>
              <a:pathLst>
                <a:path w="8156" h="8156" extrusionOk="0">
                  <a:moveTo>
                    <a:pt x="4078" y="0"/>
                  </a:moveTo>
                  <a:cubicBezTo>
                    <a:pt x="3001" y="0"/>
                    <a:pt x="1957" y="457"/>
                    <a:pt x="1174" y="1207"/>
                  </a:cubicBezTo>
                  <a:cubicBezTo>
                    <a:pt x="424" y="1958"/>
                    <a:pt x="0" y="3001"/>
                    <a:pt x="0" y="4078"/>
                  </a:cubicBezTo>
                  <a:cubicBezTo>
                    <a:pt x="0" y="5154"/>
                    <a:pt x="424" y="6198"/>
                    <a:pt x="1174" y="6981"/>
                  </a:cubicBezTo>
                  <a:cubicBezTo>
                    <a:pt x="1957" y="7731"/>
                    <a:pt x="3001" y="8155"/>
                    <a:pt x="4078" y="8155"/>
                  </a:cubicBezTo>
                  <a:cubicBezTo>
                    <a:pt x="5154" y="8155"/>
                    <a:pt x="6198" y="7731"/>
                    <a:pt x="6948" y="6981"/>
                  </a:cubicBezTo>
                  <a:cubicBezTo>
                    <a:pt x="7698" y="6198"/>
                    <a:pt x="8155" y="5154"/>
                    <a:pt x="8155" y="4078"/>
                  </a:cubicBezTo>
                  <a:cubicBezTo>
                    <a:pt x="8155" y="3001"/>
                    <a:pt x="7698" y="1958"/>
                    <a:pt x="6948" y="1207"/>
                  </a:cubicBezTo>
                  <a:cubicBezTo>
                    <a:pt x="6198" y="457"/>
                    <a:pt x="5154" y="0"/>
                    <a:pt x="40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4" name="Google Shape;644;p33"/>
          <p:cNvGrpSpPr/>
          <p:nvPr/>
        </p:nvGrpSpPr>
        <p:grpSpPr>
          <a:xfrm>
            <a:off x="7096039" y="3836535"/>
            <a:ext cx="339248" cy="284916"/>
            <a:chOff x="1190625" y="656450"/>
            <a:chExt cx="5219200" cy="4383325"/>
          </a:xfrm>
        </p:grpSpPr>
        <p:sp>
          <p:nvSpPr>
            <p:cNvPr id="645" name="Google Shape;645;p33"/>
            <p:cNvSpPr/>
            <p:nvPr/>
          </p:nvSpPr>
          <p:spPr>
            <a:xfrm>
              <a:off x="1601625" y="2559825"/>
              <a:ext cx="1541300" cy="1028375"/>
            </a:xfrm>
            <a:custGeom>
              <a:avLst/>
              <a:gdLst/>
              <a:ahLst/>
              <a:cxnLst/>
              <a:rect l="l" t="t" r="r" b="b"/>
              <a:pathLst>
                <a:path w="61652" h="41135" extrusionOk="0">
                  <a:moveTo>
                    <a:pt x="30826" y="13636"/>
                  </a:moveTo>
                  <a:cubicBezTo>
                    <a:pt x="32164" y="15626"/>
                    <a:pt x="32946" y="18007"/>
                    <a:pt x="32946" y="20584"/>
                  </a:cubicBezTo>
                  <a:cubicBezTo>
                    <a:pt x="32946" y="23128"/>
                    <a:pt x="32164" y="25542"/>
                    <a:pt x="30826" y="27499"/>
                  </a:cubicBezTo>
                  <a:cubicBezTo>
                    <a:pt x="29489" y="25542"/>
                    <a:pt x="28706" y="23128"/>
                    <a:pt x="28706" y="20584"/>
                  </a:cubicBezTo>
                  <a:cubicBezTo>
                    <a:pt x="28706" y="18007"/>
                    <a:pt x="29489" y="15626"/>
                    <a:pt x="30826" y="13636"/>
                  </a:cubicBezTo>
                  <a:close/>
                  <a:moveTo>
                    <a:pt x="20551" y="8156"/>
                  </a:moveTo>
                  <a:cubicBezTo>
                    <a:pt x="21856" y="8156"/>
                    <a:pt x="23128" y="8384"/>
                    <a:pt x="24302" y="8743"/>
                  </a:cubicBezTo>
                  <a:cubicBezTo>
                    <a:pt x="21954" y="12103"/>
                    <a:pt x="20551" y="16180"/>
                    <a:pt x="20551" y="20584"/>
                  </a:cubicBezTo>
                  <a:cubicBezTo>
                    <a:pt x="20551" y="24988"/>
                    <a:pt x="21954" y="29065"/>
                    <a:pt x="24302" y="32392"/>
                  </a:cubicBezTo>
                  <a:cubicBezTo>
                    <a:pt x="23128" y="32784"/>
                    <a:pt x="21856" y="32979"/>
                    <a:pt x="20551" y="32979"/>
                  </a:cubicBezTo>
                  <a:cubicBezTo>
                    <a:pt x="13701" y="32979"/>
                    <a:pt x="8155" y="27401"/>
                    <a:pt x="8155" y="20584"/>
                  </a:cubicBezTo>
                  <a:cubicBezTo>
                    <a:pt x="8155" y="13734"/>
                    <a:pt x="13701" y="8156"/>
                    <a:pt x="20551" y="8156"/>
                  </a:cubicBezTo>
                  <a:close/>
                  <a:moveTo>
                    <a:pt x="41101" y="8156"/>
                  </a:moveTo>
                  <a:cubicBezTo>
                    <a:pt x="47952" y="8156"/>
                    <a:pt x="53497" y="13734"/>
                    <a:pt x="53497" y="20584"/>
                  </a:cubicBezTo>
                  <a:cubicBezTo>
                    <a:pt x="53497" y="27401"/>
                    <a:pt x="47952" y="32979"/>
                    <a:pt x="41101" y="32979"/>
                  </a:cubicBezTo>
                  <a:cubicBezTo>
                    <a:pt x="39797" y="32979"/>
                    <a:pt x="38524" y="32784"/>
                    <a:pt x="37350" y="32392"/>
                  </a:cubicBezTo>
                  <a:cubicBezTo>
                    <a:pt x="39731" y="29065"/>
                    <a:pt x="41101" y="24988"/>
                    <a:pt x="41101" y="20584"/>
                  </a:cubicBezTo>
                  <a:cubicBezTo>
                    <a:pt x="41101" y="16180"/>
                    <a:pt x="39731" y="12103"/>
                    <a:pt x="37350" y="8743"/>
                  </a:cubicBezTo>
                  <a:cubicBezTo>
                    <a:pt x="38524" y="8384"/>
                    <a:pt x="39797" y="8156"/>
                    <a:pt x="41101" y="8156"/>
                  </a:cubicBezTo>
                  <a:close/>
                  <a:moveTo>
                    <a:pt x="20551" y="1"/>
                  </a:moveTo>
                  <a:cubicBezTo>
                    <a:pt x="9199" y="1"/>
                    <a:pt x="0" y="9232"/>
                    <a:pt x="0" y="20584"/>
                  </a:cubicBezTo>
                  <a:cubicBezTo>
                    <a:pt x="0" y="31903"/>
                    <a:pt x="9199" y="41134"/>
                    <a:pt x="20551" y="41134"/>
                  </a:cubicBezTo>
                  <a:cubicBezTo>
                    <a:pt x="24302" y="41134"/>
                    <a:pt x="27793" y="40123"/>
                    <a:pt x="30826" y="38362"/>
                  </a:cubicBezTo>
                  <a:cubicBezTo>
                    <a:pt x="33860" y="40123"/>
                    <a:pt x="37350" y="41134"/>
                    <a:pt x="41101" y="41134"/>
                  </a:cubicBezTo>
                  <a:cubicBezTo>
                    <a:pt x="52453" y="41134"/>
                    <a:pt x="61652" y="31903"/>
                    <a:pt x="61652" y="20584"/>
                  </a:cubicBezTo>
                  <a:cubicBezTo>
                    <a:pt x="61652" y="9232"/>
                    <a:pt x="52453" y="1"/>
                    <a:pt x="41101" y="1"/>
                  </a:cubicBezTo>
                  <a:cubicBezTo>
                    <a:pt x="37350" y="1"/>
                    <a:pt x="33860" y="1012"/>
                    <a:pt x="30826" y="2773"/>
                  </a:cubicBezTo>
                  <a:cubicBezTo>
                    <a:pt x="27793" y="1012"/>
                    <a:pt x="24302" y="1"/>
                    <a:pt x="20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3"/>
            <p:cNvSpPr/>
            <p:nvPr/>
          </p:nvSpPr>
          <p:spPr>
            <a:xfrm>
              <a:off x="1190625" y="656450"/>
              <a:ext cx="5219200" cy="4309925"/>
            </a:xfrm>
            <a:custGeom>
              <a:avLst/>
              <a:gdLst/>
              <a:ahLst/>
              <a:cxnLst/>
              <a:rect l="l" t="t" r="r" b="b"/>
              <a:pathLst>
                <a:path w="208768" h="172397" extrusionOk="0">
                  <a:moveTo>
                    <a:pt x="184302" y="33436"/>
                  </a:moveTo>
                  <a:lnTo>
                    <a:pt x="184302" y="56662"/>
                  </a:lnTo>
                  <a:lnTo>
                    <a:pt x="8155" y="56662"/>
                  </a:lnTo>
                  <a:lnTo>
                    <a:pt x="8155" y="33436"/>
                  </a:lnTo>
                  <a:close/>
                  <a:moveTo>
                    <a:pt x="184302" y="64817"/>
                  </a:moveTo>
                  <a:lnTo>
                    <a:pt x="184302" y="78941"/>
                  </a:lnTo>
                  <a:cubicBezTo>
                    <a:pt x="176278" y="73852"/>
                    <a:pt x="166753" y="70949"/>
                    <a:pt x="156575" y="70949"/>
                  </a:cubicBezTo>
                  <a:cubicBezTo>
                    <a:pt x="127805" y="70949"/>
                    <a:pt x="104384" y="94338"/>
                    <a:pt x="104384" y="123141"/>
                  </a:cubicBezTo>
                  <a:cubicBezTo>
                    <a:pt x="104384" y="125066"/>
                    <a:pt x="104481" y="126958"/>
                    <a:pt x="104710" y="128849"/>
                  </a:cubicBezTo>
                  <a:lnTo>
                    <a:pt x="16799" y="128849"/>
                  </a:lnTo>
                  <a:cubicBezTo>
                    <a:pt x="12037" y="128849"/>
                    <a:pt x="8155" y="124968"/>
                    <a:pt x="8155" y="120173"/>
                  </a:cubicBezTo>
                  <a:lnTo>
                    <a:pt x="8155" y="64817"/>
                  </a:lnTo>
                  <a:close/>
                  <a:moveTo>
                    <a:pt x="16799" y="1"/>
                  </a:moveTo>
                  <a:cubicBezTo>
                    <a:pt x="7535" y="1"/>
                    <a:pt x="0" y="7536"/>
                    <a:pt x="0" y="16800"/>
                  </a:cubicBezTo>
                  <a:lnTo>
                    <a:pt x="0" y="29359"/>
                  </a:lnTo>
                  <a:lnTo>
                    <a:pt x="0" y="60739"/>
                  </a:lnTo>
                  <a:lnTo>
                    <a:pt x="0" y="120173"/>
                  </a:lnTo>
                  <a:cubicBezTo>
                    <a:pt x="0" y="129469"/>
                    <a:pt x="7535" y="137004"/>
                    <a:pt x="16799" y="137004"/>
                  </a:cubicBezTo>
                  <a:lnTo>
                    <a:pt x="106276" y="137004"/>
                  </a:lnTo>
                  <a:cubicBezTo>
                    <a:pt x="110712" y="152956"/>
                    <a:pt x="122618" y="166297"/>
                    <a:pt x="138634" y="172136"/>
                  </a:cubicBezTo>
                  <a:cubicBezTo>
                    <a:pt x="139091" y="172332"/>
                    <a:pt x="139580" y="172397"/>
                    <a:pt x="140037" y="172397"/>
                  </a:cubicBezTo>
                  <a:cubicBezTo>
                    <a:pt x="141701" y="172397"/>
                    <a:pt x="143266" y="171386"/>
                    <a:pt x="143854" y="169722"/>
                  </a:cubicBezTo>
                  <a:cubicBezTo>
                    <a:pt x="144636" y="167602"/>
                    <a:pt x="143560" y="165253"/>
                    <a:pt x="141440" y="164503"/>
                  </a:cubicBezTo>
                  <a:cubicBezTo>
                    <a:pt x="124151" y="158175"/>
                    <a:pt x="112539" y="141539"/>
                    <a:pt x="112539" y="123141"/>
                  </a:cubicBezTo>
                  <a:cubicBezTo>
                    <a:pt x="112539" y="98839"/>
                    <a:pt x="132306" y="79104"/>
                    <a:pt x="156575" y="79104"/>
                  </a:cubicBezTo>
                  <a:cubicBezTo>
                    <a:pt x="180845" y="79104"/>
                    <a:pt x="200612" y="98839"/>
                    <a:pt x="200612" y="123141"/>
                  </a:cubicBezTo>
                  <a:cubicBezTo>
                    <a:pt x="200612" y="141245"/>
                    <a:pt x="189750" y="157294"/>
                    <a:pt x="172951" y="164014"/>
                  </a:cubicBezTo>
                  <a:cubicBezTo>
                    <a:pt x="170863" y="164862"/>
                    <a:pt x="169852" y="167243"/>
                    <a:pt x="170700" y="169331"/>
                  </a:cubicBezTo>
                  <a:cubicBezTo>
                    <a:pt x="171319" y="170917"/>
                    <a:pt x="172843" y="171882"/>
                    <a:pt x="174455" y="171882"/>
                  </a:cubicBezTo>
                  <a:cubicBezTo>
                    <a:pt x="174964" y="171882"/>
                    <a:pt x="175483" y="171785"/>
                    <a:pt x="175984" y="171581"/>
                  </a:cubicBezTo>
                  <a:cubicBezTo>
                    <a:pt x="185542" y="167765"/>
                    <a:pt x="193697" y="161208"/>
                    <a:pt x="199568" y="152695"/>
                  </a:cubicBezTo>
                  <a:cubicBezTo>
                    <a:pt x="205603" y="143985"/>
                    <a:pt x="208767" y="133742"/>
                    <a:pt x="208767" y="123141"/>
                  </a:cubicBezTo>
                  <a:cubicBezTo>
                    <a:pt x="208767" y="108234"/>
                    <a:pt x="202471" y="94762"/>
                    <a:pt x="192425" y="85237"/>
                  </a:cubicBezTo>
                  <a:cubicBezTo>
                    <a:pt x="192457" y="85106"/>
                    <a:pt x="192457" y="84943"/>
                    <a:pt x="192457" y="84780"/>
                  </a:cubicBezTo>
                  <a:lnTo>
                    <a:pt x="192457" y="60739"/>
                  </a:lnTo>
                  <a:lnTo>
                    <a:pt x="192457" y="29326"/>
                  </a:lnTo>
                  <a:lnTo>
                    <a:pt x="192457" y="16800"/>
                  </a:lnTo>
                  <a:cubicBezTo>
                    <a:pt x="192457" y="7536"/>
                    <a:pt x="184922" y="1"/>
                    <a:pt x="175658" y="1"/>
                  </a:cubicBezTo>
                  <a:lnTo>
                    <a:pt x="113224" y="1"/>
                  </a:lnTo>
                  <a:cubicBezTo>
                    <a:pt x="110973" y="1"/>
                    <a:pt x="109146" y="1795"/>
                    <a:pt x="109146" y="4078"/>
                  </a:cubicBezTo>
                  <a:cubicBezTo>
                    <a:pt x="109146" y="6329"/>
                    <a:pt x="110973" y="8156"/>
                    <a:pt x="113224" y="8156"/>
                  </a:cubicBezTo>
                  <a:lnTo>
                    <a:pt x="175658" y="8156"/>
                  </a:lnTo>
                  <a:cubicBezTo>
                    <a:pt x="180420" y="8156"/>
                    <a:pt x="184302" y="12038"/>
                    <a:pt x="184302" y="16800"/>
                  </a:cubicBezTo>
                  <a:lnTo>
                    <a:pt x="184302" y="25281"/>
                  </a:lnTo>
                  <a:lnTo>
                    <a:pt x="8155" y="25281"/>
                  </a:lnTo>
                  <a:lnTo>
                    <a:pt x="8155" y="16800"/>
                  </a:lnTo>
                  <a:cubicBezTo>
                    <a:pt x="8155" y="12038"/>
                    <a:pt x="12037" y="8156"/>
                    <a:pt x="16799" y="8156"/>
                  </a:cubicBezTo>
                  <a:lnTo>
                    <a:pt x="79103" y="8156"/>
                  </a:lnTo>
                  <a:cubicBezTo>
                    <a:pt x="81354" y="8156"/>
                    <a:pt x="83181" y="6329"/>
                    <a:pt x="83181" y="4078"/>
                  </a:cubicBezTo>
                  <a:cubicBezTo>
                    <a:pt x="83181" y="1795"/>
                    <a:pt x="81354" y="1"/>
                    <a:pt x="791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47" name="Google Shape;647;p33"/>
            <p:cNvSpPr/>
            <p:nvPr/>
          </p:nvSpPr>
          <p:spPr>
            <a:xfrm>
              <a:off x="4663000" y="2833025"/>
              <a:ext cx="884025" cy="1803075"/>
            </a:xfrm>
            <a:custGeom>
              <a:avLst/>
              <a:gdLst/>
              <a:ahLst/>
              <a:cxnLst/>
              <a:rect l="l" t="t" r="r" b="b"/>
              <a:pathLst>
                <a:path w="35361" h="72123" extrusionOk="0">
                  <a:moveTo>
                    <a:pt x="17680" y="0"/>
                  </a:moveTo>
                  <a:cubicBezTo>
                    <a:pt x="15430" y="0"/>
                    <a:pt x="13603" y="1827"/>
                    <a:pt x="13603" y="4078"/>
                  </a:cubicBezTo>
                  <a:lnTo>
                    <a:pt x="13603" y="8090"/>
                  </a:lnTo>
                  <a:cubicBezTo>
                    <a:pt x="5807" y="9819"/>
                    <a:pt x="0" y="16343"/>
                    <a:pt x="0" y="24106"/>
                  </a:cubicBezTo>
                  <a:cubicBezTo>
                    <a:pt x="0" y="33142"/>
                    <a:pt x="7927" y="40514"/>
                    <a:pt x="17680" y="40514"/>
                  </a:cubicBezTo>
                  <a:cubicBezTo>
                    <a:pt x="22932" y="40514"/>
                    <a:pt x="27205" y="44233"/>
                    <a:pt x="27205" y="48800"/>
                  </a:cubicBezTo>
                  <a:cubicBezTo>
                    <a:pt x="27205" y="53367"/>
                    <a:pt x="22932" y="57085"/>
                    <a:pt x="17680" y="57085"/>
                  </a:cubicBezTo>
                  <a:cubicBezTo>
                    <a:pt x="12429" y="57085"/>
                    <a:pt x="8155" y="53367"/>
                    <a:pt x="8155" y="48800"/>
                  </a:cubicBezTo>
                  <a:cubicBezTo>
                    <a:pt x="8155" y="46549"/>
                    <a:pt x="6329" y="44722"/>
                    <a:pt x="4078" y="44722"/>
                  </a:cubicBezTo>
                  <a:cubicBezTo>
                    <a:pt x="1827" y="44722"/>
                    <a:pt x="0" y="46549"/>
                    <a:pt x="0" y="48800"/>
                  </a:cubicBezTo>
                  <a:cubicBezTo>
                    <a:pt x="0" y="56563"/>
                    <a:pt x="5807" y="63055"/>
                    <a:pt x="13603" y="64783"/>
                  </a:cubicBezTo>
                  <a:lnTo>
                    <a:pt x="13603" y="68045"/>
                  </a:lnTo>
                  <a:cubicBezTo>
                    <a:pt x="13603" y="70296"/>
                    <a:pt x="15430" y="72123"/>
                    <a:pt x="17680" y="72123"/>
                  </a:cubicBezTo>
                  <a:cubicBezTo>
                    <a:pt x="19931" y="72123"/>
                    <a:pt x="21758" y="70296"/>
                    <a:pt x="21758" y="68045"/>
                  </a:cubicBezTo>
                  <a:lnTo>
                    <a:pt x="21758" y="64783"/>
                  </a:lnTo>
                  <a:cubicBezTo>
                    <a:pt x="29554" y="63055"/>
                    <a:pt x="35360" y="56563"/>
                    <a:pt x="35360" y="48800"/>
                  </a:cubicBezTo>
                  <a:cubicBezTo>
                    <a:pt x="35360" y="39731"/>
                    <a:pt x="27434" y="32359"/>
                    <a:pt x="17680" y="32359"/>
                  </a:cubicBezTo>
                  <a:cubicBezTo>
                    <a:pt x="12429" y="32359"/>
                    <a:pt x="8155" y="28641"/>
                    <a:pt x="8155" y="24106"/>
                  </a:cubicBezTo>
                  <a:cubicBezTo>
                    <a:pt x="8155" y="19540"/>
                    <a:pt x="12429" y="15821"/>
                    <a:pt x="17680" y="15821"/>
                  </a:cubicBezTo>
                  <a:cubicBezTo>
                    <a:pt x="22932" y="15821"/>
                    <a:pt x="27205" y="19540"/>
                    <a:pt x="27205" y="24106"/>
                  </a:cubicBezTo>
                  <a:cubicBezTo>
                    <a:pt x="27205" y="26357"/>
                    <a:pt x="29032" y="28184"/>
                    <a:pt x="31283" y="28184"/>
                  </a:cubicBezTo>
                  <a:cubicBezTo>
                    <a:pt x="33534" y="28184"/>
                    <a:pt x="35360" y="26357"/>
                    <a:pt x="35360" y="24106"/>
                  </a:cubicBezTo>
                  <a:cubicBezTo>
                    <a:pt x="35360" y="16343"/>
                    <a:pt x="29554" y="9819"/>
                    <a:pt x="21758" y="8090"/>
                  </a:cubicBezTo>
                  <a:lnTo>
                    <a:pt x="21758" y="4078"/>
                  </a:lnTo>
                  <a:cubicBezTo>
                    <a:pt x="21758" y="1827"/>
                    <a:pt x="19931" y="0"/>
                    <a:pt x="176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3"/>
            <p:cNvSpPr/>
            <p:nvPr/>
          </p:nvSpPr>
          <p:spPr>
            <a:xfrm>
              <a:off x="5003050" y="4835875"/>
              <a:ext cx="203900" cy="203900"/>
            </a:xfrm>
            <a:custGeom>
              <a:avLst/>
              <a:gdLst/>
              <a:ahLst/>
              <a:cxnLst/>
              <a:rect l="l" t="t" r="r" b="b"/>
              <a:pathLst>
                <a:path w="8156" h="8156" extrusionOk="0">
                  <a:moveTo>
                    <a:pt x="4078" y="1"/>
                  </a:moveTo>
                  <a:cubicBezTo>
                    <a:pt x="3002" y="1"/>
                    <a:pt x="1958" y="425"/>
                    <a:pt x="1208" y="1175"/>
                  </a:cubicBezTo>
                  <a:cubicBezTo>
                    <a:pt x="425" y="1925"/>
                    <a:pt x="1" y="3002"/>
                    <a:pt x="1" y="4078"/>
                  </a:cubicBezTo>
                  <a:cubicBezTo>
                    <a:pt x="1" y="5122"/>
                    <a:pt x="425" y="6199"/>
                    <a:pt x="1208" y="6949"/>
                  </a:cubicBezTo>
                  <a:cubicBezTo>
                    <a:pt x="1958" y="7699"/>
                    <a:pt x="3002" y="8156"/>
                    <a:pt x="4078" y="8156"/>
                  </a:cubicBezTo>
                  <a:cubicBezTo>
                    <a:pt x="5155" y="8156"/>
                    <a:pt x="6199" y="7699"/>
                    <a:pt x="6949" y="6949"/>
                  </a:cubicBezTo>
                  <a:cubicBezTo>
                    <a:pt x="7732" y="6199"/>
                    <a:pt x="8156" y="5122"/>
                    <a:pt x="8156" y="4078"/>
                  </a:cubicBezTo>
                  <a:cubicBezTo>
                    <a:pt x="8156" y="3002"/>
                    <a:pt x="7732" y="1925"/>
                    <a:pt x="6949" y="1175"/>
                  </a:cubicBezTo>
                  <a:cubicBezTo>
                    <a:pt x="6199" y="425"/>
                    <a:pt x="5155" y="1"/>
                    <a:pt x="40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3"/>
            <p:cNvSpPr/>
            <p:nvPr/>
          </p:nvSpPr>
          <p:spPr>
            <a:xfrm>
              <a:off x="3518050" y="656450"/>
              <a:ext cx="203900" cy="203900"/>
            </a:xfrm>
            <a:custGeom>
              <a:avLst/>
              <a:gdLst/>
              <a:ahLst/>
              <a:cxnLst/>
              <a:rect l="l" t="t" r="r" b="b"/>
              <a:pathLst>
                <a:path w="8156" h="8156" extrusionOk="0">
                  <a:moveTo>
                    <a:pt x="4078" y="1"/>
                  </a:moveTo>
                  <a:cubicBezTo>
                    <a:pt x="3001" y="1"/>
                    <a:pt x="1957" y="425"/>
                    <a:pt x="1207" y="1175"/>
                  </a:cubicBezTo>
                  <a:cubicBezTo>
                    <a:pt x="457" y="1926"/>
                    <a:pt x="0" y="3002"/>
                    <a:pt x="0" y="4078"/>
                  </a:cubicBezTo>
                  <a:cubicBezTo>
                    <a:pt x="0" y="5122"/>
                    <a:pt x="424" y="6199"/>
                    <a:pt x="1207" y="6949"/>
                  </a:cubicBezTo>
                  <a:cubicBezTo>
                    <a:pt x="1957" y="7699"/>
                    <a:pt x="3001" y="8156"/>
                    <a:pt x="4078" y="8156"/>
                  </a:cubicBezTo>
                  <a:cubicBezTo>
                    <a:pt x="5154" y="8156"/>
                    <a:pt x="6198" y="7699"/>
                    <a:pt x="6981" y="6949"/>
                  </a:cubicBezTo>
                  <a:cubicBezTo>
                    <a:pt x="7731" y="6199"/>
                    <a:pt x="8155" y="5122"/>
                    <a:pt x="8155" y="4078"/>
                  </a:cubicBezTo>
                  <a:cubicBezTo>
                    <a:pt x="8155" y="3002"/>
                    <a:pt x="7731" y="1926"/>
                    <a:pt x="6981" y="1175"/>
                  </a:cubicBezTo>
                  <a:cubicBezTo>
                    <a:pt x="6198" y="425"/>
                    <a:pt x="5154" y="1"/>
                    <a:pt x="40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50" name="Google Shape;650;p33"/>
          <p:cNvSpPr/>
          <p:nvPr/>
        </p:nvSpPr>
        <p:spPr>
          <a:xfrm>
            <a:off x="8787675" y="1072400"/>
            <a:ext cx="930600" cy="10278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5B115320-8016-47EF-A4DB-F24649ECDF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639"/>
          <a:stretch/>
        </p:blipFill>
        <p:spPr>
          <a:xfrm>
            <a:off x="2627629" y="1532593"/>
            <a:ext cx="3843666" cy="23039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6DE6C0B1-D6C0-4836-9235-A03031FE4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2755" y="1558500"/>
            <a:ext cx="2743461" cy="3657948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FBB23795-8E74-4B77-A17F-C111257C8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5190" y="-10677"/>
            <a:ext cx="4383200" cy="3287400"/>
          </a:xfrm>
          <a:prstGeom prst="rect">
            <a:avLst/>
          </a:prstGeom>
        </p:spPr>
      </p:pic>
      <p:sp>
        <p:nvSpPr>
          <p:cNvPr id="863" name="Google Shape;863;p42"/>
          <p:cNvSpPr/>
          <p:nvPr/>
        </p:nvSpPr>
        <p:spPr>
          <a:xfrm>
            <a:off x="5747425" y="403339"/>
            <a:ext cx="2911200" cy="1740000"/>
          </a:xfrm>
          <a:prstGeom prst="rect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4" name="Google Shape;864;p42"/>
          <p:cNvSpPr/>
          <p:nvPr/>
        </p:nvSpPr>
        <p:spPr>
          <a:xfrm>
            <a:off x="2156410" y="3142975"/>
            <a:ext cx="2911200" cy="1740000"/>
          </a:xfrm>
          <a:prstGeom prst="rect">
            <a:avLst/>
          </a:prstGeom>
          <a:noFill/>
          <a:ln w="952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9" name="Google Shape;869;p42"/>
          <p:cNvSpPr txBox="1">
            <a:spLocks noGrp="1"/>
          </p:cNvSpPr>
          <p:nvPr>
            <p:ph type="ctrTitle" idx="4294967295"/>
          </p:nvPr>
        </p:nvSpPr>
        <p:spPr>
          <a:xfrm>
            <a:off x="2249514" y="3949225"/>
            <a:ext cx="2435374" cy="4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accent1"/>
                </a:solidFill>
              </a:rPr>
              <a:t>Thank </a:t>
            </a:r>
            <a:r>
              <a:rPr lang="en-US" sz="2400" dirty="0">
                <a:solidFill>
                  <a:schemeClr val="accent1"/>
                </a:solidFill>
              </a:rPr>
              <a:t>you !!</a:t>
            </a:r>
            <a:endParaRPr sz="2400" dirty="0">
              <a:solidFill>
                <a:schemeClr val="accent1"/>
              </a:solidFill>
            </a:endParaRPr>
          </a:p>
        </p:txBody>
      </p:sp>
      <p:sp>
        <p:nvSpPr>
          <p:cNvPr id="872" name="Google Shape;872;p42"/>
          <p:cNvSpPr txBox="1">
            <a:spLocks noGrp="1"/>
          </p:cNvSpPr>
          <p:nvPr>
            <p:ph type="ctrTitle" idx="4294967295"/>
          </p:nvPr>
        </p:nvSpPr>
        <p:spPr>
          <a:xfrm>
            <a:off x="6792525" y="697602"/>
            <a:ext cx="1728031" cy="44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Q &amp; A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874" name="Google Shape;874;p42"/>
          <p:cNvSpPr/>
          <p:nvPr/>
        </p:nvSpPr>
        <p:spPr>
          <a:xfrm>
            <a:off x="7996225" y="3142975"/>
            <a:ext cx="662400" cy="16125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5" name="Google Shape;875;p42"/>
          <p:cNvSpPr/>
          <p:nvPr/>
        </p:nvSpPr>
        <p:spPr>
          <a:xfrm>
            <a:off x="2156410" y="400000"/>
            <a:ext cx="539700" cy="2976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6" name="Google Shape;876;p42"/>
          <p:cNvSpPr/>
          <p:nvPr/>
        </p:nvSpPr>
        <p:spPr>
          <a:xfrm>
            <a:off x="4177800" y="3395932"/>
            <a:ext cx="788400" cy="380700"/>
          </a:xfrm>
          <a:prstGeom prst="rect">
            <a:avLst/>
          </a:prstGeom>
          <a:solidFill>
            <a:srgbClr val="8687D1">
              <a:alpha val="497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7" name="Google Shape;877;p42"/>
          <p:cNvSpPr/>
          <p:nvPr/>
        </p:nvSpPr>
        <p:spPr>
          <a:xfrm>
            <a:off x="5956425" y="1558500"/>
            <a:ext cx="836100" cy="2976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8" name="Google Shape;878;p42"/>
          <p:cNvSpPr/>
          <p:nvPr/>
        </p:nvSpPr>
        <p:spPr>
          <a:xfrm>
            <a:off x="-360625" y="754025"/>
            <a:ext cx="538800" cy="645300"/>
          </a:xfrm>
          <a:prstGeom prst="rect">
            <a:avLst/>
          </a:prstGeom>
          <a:solidFill>
            <a:srgbClr val="FF9900">
              <a:alpha val="4078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staurant Marketing Plan ">
  <a:themeElements>
    <a:clrScheme name="Simple Light">
      <a:dk1>
        <a:srgbClr val="3B5C36"/>
      </a:dk1>
      <a:lt1>
        <a:srgbClr val="F3F3F3"/>
      </a:lt1>
      <a:dk2>
        <a:srgbClr val="666666"/>
      </a:dk2>
      <a:lt2>
        <a:srgbClr val="EEEEEE"/>
      </a:lt2>
      <a:accent1>
        <a:srgbClr val="8687D1"/>
      </a:accent1>
      <a:accent2>
        <a:srgbClr val="3B5C36"/>
      </a:accent2>
      <a:accent3>
        <a:srgbClr val="FF9900"/>
      </a:accent3>
      <a:accent4>
        <a:srgbClr val="FF9900"/>
      </a:accent4>
      <a:accent5>
        <a:srgbClr val="8687D1"/>
      </a:accent5>
      <a:accent6>
        <a:srgbClr val="8687D1"/>
      </a:accent6>
      <a:hlink>
        <a:srgbClr val="3B5C3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144</Words>
  <Application>Microsoft Office PowerPoint</Application>
  <PresentationFormat>如螢幕大小 (16:9)</PresentationFormat>
  <Paragraphs>36</Paragraphs>
  <Slides>10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7" baseType="lpstr">
      <vt:lpstr>Antic</vt:lpstr>
      <vt:lpstr>Anton</vt:lpstr>
      <vt:lpstr>Fira Sans Extra Condensed Medium</vt:lpstr>
      <vt:lpstr>Pathway Gothic One</vt:lpstr>
      <vt:lpstr>標楷體</vt:lpstr>
      <vt:lpstr>Arial</vt:lpstr>
      <vt:lpstr>Restaurant Marketing Plan </vt:lpstr>
      <vt:lpstr>首爾科大 SeoulTech</vt:lpstr>
      <vt:lpstr>TABLE OF CONTENTS</vt:lpstr>
      <vt:lpstr>行前準備</vt:lpstr>
      <vt:lpstr>金錢的準備</vt:lpstr>
      <vt:lpstr>宿舍 &amp; 學餐</vt:lpstr>
      <vt:lpstr>PowerPoint 簡報</vt:lpstr>
      <vt:lpstr>學校活動</vt:lpstr>
      <vt:lpstr>PowerPoint 簡報</vt:lpstr>
      <vt:lpstr>文化差異</vt:lpstr>
      <vt:lpstr>Thank you 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首爾科大 SeoulTech</dc:title>
  <dc:creator>user</dc:creator>
  <cp:lastModifiedBy>林姿妤</cp:lastModifiedBy>
  <cp:revision>7</cp:revision>
  <dcterms:modified xsi:type="dcterms:W3CDTF">2020-06-23T15:02:01Z</dcterms:modified>
</cp:coreProperties>
</file>