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2.xml" ContentType="application/vnd.openxmlformats-officedocument.them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16"/>
  </p:notesMasterIdLst>
  <p:sldIdLst>
    <p:sldId id="3353" r:id="rId2"/>
    <p:sldId id="3344" r:id="rId3"/>
    <p:sldId id="3332" r:id="rId4"/>
    <p:sldId id="3349" r:id="rId5"/>
    <p:sldId id="3352" r:id="rId6"/>
    <p:sldId id="3351" r:id="rId7"/>
    <p:sldId id="3345" r:id="rId8"/>
    <p:sldId id="3355" r:id="rId9"/>
    <p:sldId id="3357" r:id="rId10"/>
    <p:sldId id="3358" r:id="rId11"/>
    <p:sldId id="3347" r:id="rId12"/>
    <p:sldId id="3341" r:id="rId13"/>
    <p:sldId id="3342" r:id="rId14"/>
    <p:sldId id="3343" r:id="rId15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D6DC2"/>
    <a:srgbClr val="4B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05E5C4-6244-4AC9-930E-79D6D1A082D8}" type="datetimeFigureOut">
              <a:rPr lang="zh-TW" altLang="en-US" smtClean="0"/>
              <a:t>2022/12/28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8DB543-BAEF-4F7B-A96E-BAAF1952C34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419128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3C19EA-75F7-469A-9304-1B2BFF998463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94263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65081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3C19EA-75F7-469A-9304-1B2BFF998463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25875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83367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72832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81499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95168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3C19EA-75F7-469A-9304-1B2BFF998463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77612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16305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46505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E3C19EA-75F7-469A-9304-1B2BFF998463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245973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795A699-AB68-4A20-99FB-6F69DC266D4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4102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795A699-AB68-4A20-99FB-6F69DC266D4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46098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795A699-AB68-4A20-99FB-6F69DC266D4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877878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幻灯片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6"/>
          <p:cNvSpPr/>
          <p:nvPr/>
        </p:nvSpPr>
        <p:spPr>
          <a:xfrm>
            <a:off x="-1" y="4887259"/>
            <a:ext cx="12192001" cy="1970743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800" dirty="0">
              <a:ea typeface="微软雅黑 Light" panose="020B0502040204020203" pitchFamily="34" charset="-122"/>
            </a:endParaRPr>
          </a:p>
        </p:txBody>
      </p:sp>
      <p:sp>
        <p:nvSpPr>
          <p:cNvPr id="8" name="任意多边形: 形状 7"/>
          <p:cNvSpPr/>
          <p:nvPr/>
        </p:nvSpPr>
        <p:spPr>
          <a:xfrm>
            <a:off x="0" y="5420887"/>
            <a:ext cx="12192000" cy="1437115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800" dirty="0">
              <a:ea typeface="微软雅黑 Light" panose="020B0502040204020203" pitchFamily="34" charset="-122"/>
            </a:endParaRPr>
          </a:p>
        </p:txBody>
      </p:sp>
      <p:sp>
        <p:nvSpPr>
          <p:cNvPr id="9" name="任意多边形: 形状 8"/>
          <p:cNvSpPr/>
          <p:nvPr/>
        </p:nvSpPr>
        <p:spPr>
          <a:xfrm>
            <a:off x="0" y="5723454"/>
            <a:ext cx="12192000" cy="1134549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800" dirty="0">
              <a:ea typeface="微软雅黑 Light" panose="020B0502040204020203" pitchFamily="34" charset="-122"/>
            </a:endParaRPr>
          </a:p>
        </p:txBody>
      </p:sp>
      <p:sp>
        <p:nvSpPr>
          <p:cNvPr id="10" name="任意多边形 30"/>
          <p:cNvSpPr/>
          <p:nvPr/>
        </p:nvSpPr>
        <p:spPr>
          <a:xfrm rot="20700000" flipH="1">
            <a:off x="9058963" y="426702"/>
            <a:ext cx="895556" cy="619197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 dirty="0">
              <a:ea typeface="微软雅黑 Light" panose="020B0502040204020203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 rot="10800000">
            <a:off x="1204407" y="3346900"/>
            <a:ext cx="267237" cy="26723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 dirty="0">
              <a:ea typeface="微软雅黑 Light" panose="020B0502040204020203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10800000">
            <a:off x="1913519" y="3380303"/>
            <a:ext cx="200428" cy="200428"/>
          </a:xfrm>
          <a:prstGeom prst="ellipse">
            <a:avLst/>
          </a:prstGeom>
          <a:solidFill>
            <a:schemeClr val="accent2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 dirty="0">
              <a:ea typeface="微软雅黑 Light" panose="020B0502040204020203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 rot="10800000">
            <a:off x="2547645" y="3413708"/>
            <a:ext cx="133619" cy="133619"/>
          </a:xfrm>
          <a:prstGeom prst="ellipse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 dirty="0">
              <a:ea typeface="微软雅黑 Light" panose="020B0502040204020203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10716176" y="3346900"/>
            <a:ext cx="267237" cy="26723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 dirty="0">
              <a:ea typeface="微软雅黑 Light" panose="020B0502040204020203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10078055" y="3380303"/>
            <a:ext cx="200428" cy="200428"/>
          </a:xfrm>
          <a:prstGeom prst="ellipse">
            <a:avLst/>
          </a:prstGeom>
          <a:solidFill>
            <a:schemeClr val="accent2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 dirty="0">
              <a:ea typeface="微软雅黑 Light" panose="020B0502040204020203" pitchFamily="34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9506741" y="3413708"/>
            <a:ext cx="133619" cy="133619"/>
          </a:xfrm>
          <a:prstGeom prst="ellipse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 dirty="0">
              <a:ea typeface="微软雅黑 Light" panose="020B0502040204020203" pitchFamily="34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2888343" y="2572842"/>
            <a:ext cx="6415315" cy="1089529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888343" y="3691550"/>
            <a:ext cx="6415315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D7E32B8C-E81A-4559-905F-EA468C4AE0F6}" type="datetimeFigureOut">
              <a:rPr lang="zh-CN" altLang="en-US" smtClean="0"/>
              <a:t>2022/12/28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5DC302A8-733F-4FC4-86EA-56C9498006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2886010"/>
      </p:ext>
    </p:extLst>
  </p:cSld>
  <p:clrMapOvr>
    <a:masterClrMapping/>
  </p:clrMapOvr>
  <p:transition spd="slow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32B8C-E81A-4559-905F-EA468C4AE0F6}" type="datetimeFigureOut">
              <a:rPr lang="zh-CN" altLang="en-US" smtClean="0"/>
              <a:t>2022/12/28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302A8-733F-4FC4-86EA-56C9498006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5417863"/>
      </p:ext>
    </p:extLst>
  </p:cSld>
  <p:clrMapOvr>
    <a:masterClrMapping/>
  </p:clrMapOvr>
  <p:transition spd="slow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椭圆 6"/>
          <p:cNvSpPr/>
          <p:nvPr/>
        </p:nvSpPr>
        <p:spPr>
          <a:xfrm rot="10800000">
            <a:off x="1281392" y="3296035"/>
            <a:ext cx="267237" cy="26723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 dirty="0">
              <a:ea typeface="微软雅黑 Light" panose="020B0502040204020203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 rot="10800000">
            <a:off x="1913519" y="3328787"/>
            <a:ext cx="200428" cy="200428"/>
          </a:xfrm>
          <a:prstGeom prst="ellipse">
            <a:avLst/>
          </a:prstGeom>
          <a:solidFill>
            <a:schemeClr val="accent2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 dirty="0">
              <a:ea typeface="微软雅黑 Light" panose="020B0502040204020203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 rot="10800000">
            <a:off x="2484832" y="3362192"/>
            <a:ext cx="133619" cy="133619"/>
          </a:xfrm>
          <a:prstGeom prst="ellipse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 dirty="0">
              <a:ea typeface="微软雅黑 Light" panose="020B0502040204020203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0650376" y="3296035"/>
            <a:ext cx="267237" cy="26723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 dirty="0">
              <a:ea typeface="微软雅黑 Light" panose="020B0502040204020203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0078055" y="3328787"/>
            <a:ext cx="200428" cy="200428"/>
          </a:xfrm>
          <a:prstGeom prst="ellipse">
            <a:avLst/>
          </a:prstGeom>
          <a:solidFill>
            <a:schemeClr val="accent2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 dirty="0">
              <a:ea typeface="微软雅黑 Light" panose="020B0502040204020203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9573551" y="3362192"/>
            <a:ext cx="133619" cy="133619"/>
          </a:xfrm>
          <a:prstGeom prst="ellipse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 dirty="0">
              <a:ea typeface="微软雅黑 Light" panose="020B0502040204020203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4560530" y="3420693"/>
            <a:ext cx="4404575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任意多边形: 形状 13"/>
          <p:cNvSpPr/>
          <p:nvPr/>
        </p:nvSpPr>
        <p:spPr>
          <a:xfrm>
            <a:off x="3" y="4882639"/>
            <a:ext cx="12191999" cy="1975365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800" dirty="0">
              <a:ea typeface="微软雅黑 Light" panose="020B0502040204020203" pitchFamily="34" charset="-122"/>
            </a:endParaRPr>
          </a:p>
        </p:txBody>
      </p:sp>
      <p:sp>
        <p:nvSpPr>
          <p:cNvPr id="15" name="任意多边形: 形状 14"/>
          <p:cNvSpPr/>
          <p:nvPr/>
        </p:nvSpPr>
        <p:spPr>
          <a:xfrm>
            <a:off x="-1" y="5412811"/>
            <a:ext cx="12192001" cy="1445191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800" dirty="0">
              <a:ea typeface="微软雅黑 Light" panose="020B0502040204020203" pitchFamily="34" charset="-122"/>
            </a:endParaRPr>
          </a:p>
        </p:txBody>
      </p:sp>
      <p:sp>
        <p:nvSpPr>
          <p:cNvPr id="16" name="任意多边形: 形状 15"/>
          <p:cNvSpPr/>
          <p:nvPr/>
        </p:nvSpPr>
        <p:spPr>
          <a:xfrm>
            <a:off x="2" y="5724663"/>
            <a:ext cx="12192001" cy="1133339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800" dirty="0">
              <a:ea typeface="微软雅黑 Light" panose="020B0502040204020203" pitchFamily="34" charset="-122"/>
            </a:endParaRPr>
          </a:p>
        </p:txBody>
      </p:sp>
      <p:sp>
        <p:nvSpPr>
          <p:cNvPr id="17" name="任意多边形 19"/>
          <p:cNvSpPr/>
          <p:nvPr/>
        </p:nvSpPr>
        <p:spPr>
          <a:xfrm rot="20700000" flipH="1">
            <a:off x="8862057" y="447672"/>
            <a:ext cx="886409" cy="612872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 dirty="0">
              <a:ea typeface="微软雅黑 Light" panose="020B0502040204020203" pitchFamily="34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4560528" y="2566155"/>
            <a:ext cx="4815701" cy="830997"/>
          </a:xfrm>
        </p:spPr>
        <p:txBody>
          <a:bodyPr anchor="b">
            <a:normAutofit/>
          </a:bodyPr>
          <a:lstStyle>
            <a:lvl1pPr algn="l">
              <a:defRPr sz="4000" b="0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60528" y="3482195"/>
            <a:ext cx="4815701" cy="461665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32B8C-E81A-4559-905F-EA468C4AE0F6}" type="datetimeFigureOut">
              <a:rPr lang="zh-CN" altLang="en-US" smtClean="0"/>
              <a:t>2022/12/28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302A8-733F-4FC4-86EA-56C9498006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2350013"/>
      </p:ext>
    </p:extLst>
  </p:cSld>
  <p:clrMapOvr>
    <a:masterClrMapping/>
  </p:clrMapOvr>
  <p:transition spd="slow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32B8C-E81A-4559-905F-EA468C4AE0F6}" type="datetimeFigureOut">
              <a:rPr lang="zh-CN" altLang="en-US" smtClean="0"/>
              <a:t>2022/12/28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302A8-733F-4FC4-86EA-56C9498006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907326"/>
      </p:ext>
    </p:extLst>
  </p:cSld>
  <p:clrMapOvr>
    <a:masterClrMapping/>
  </p:clrMapOvr>
  <p:transition spd="slow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27923" y="288925"/>
            <a:ext cx="7133927" cy="1325563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32B8C-E81A-4559-905F-EA468C4AE0F6}" type="datetimeFigureOut">
              <a:rPr lang="zh-CN" altLang="en-US" smtClean="0"/>
              <a:t>2022/12/28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302A8-733F-4FC4-86EA-56C9498006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1376679"/>
      </p:ext>
    </p:extLst>
  </p:cSld>
  <p:clrMapOvr>
    <a:masterClrMapping/>
  </p:clrMapOvr>
  <p:transition spd="slow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仅标题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2044696" y="3346900"/>
            <a:ext cx="8102608" cy="267237"/>
            <a:chOff x="1204405" y="3346898"/>
            <a:chExt cx="8102608" cy="267237"/>
          </a:xfrm>
        </p:grpSpPr>
        <p:grpSp>
          <p:nvGrpSpPr>
            <p:cNvPr id="8" name="组合 7"/>
            <p:cNvGrpSpPr/>
            <p:nvPr/>
          </p:nvGrpSpPr>
          <p:grpSpPr>
            <a:xfrm>
              <a:off x="1204405" y="3346898"/>
              <a:ext cx="1476859" cy="267237"/>
              <a:chOff x="1204405" y="3346898"/>
              <a:chExt cx="1476859" cy="267237"/>
            </a:xfrm>
          </p:grpSpPr>
          <p:sp>
            <p:nvSpPr>
              <p:cNvPr id="14" name="椭圆 13"/>
              <p:cNvSpPr/>
              <p:nvPr/>
            </p:nvSpPr>
            <p:spPr>
              <a:xfrm rot="10800000">
                <a:off x="1204405" y="3346898"/>
                <a:ext cx="267237" cy="267237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5" name="椭圆 14"/>
              <p:cNvSpPr/>
              <p:nvPr/>
            </p:nvSpPr>
            <p:spPr>
              <a:xfrm rot="10800000">
                <a:off x="1913518" y="3380302"/>
                <a:ext cx="200428" cy="200428"/>
              </a:xfrm>
              <a:prstGeom prst="ellipse">
                <a:avLst/>
              </a:prstGeom>
              <a:solidFill>
                <a:schemeClr val="accent2">
                  <a:alpha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6" name="椭圆 15"/>
              <p:cNvSpPr/>
              <p:nvPr/>
            </p:nvSpPr>
            <p:spPr>
              <a:xfrm rot="10800000">
                <a:off x="2547645" y="3413706"/>
                <a:ext cx="133619" cy="133619"/>
              </a:xfrm>
              <a:prstGeom prst="ellipse">
                <a:avLst/>
              </a:prstGeom>
              <a:solidFill>
                <a:schemeClr val="accent2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7830341" y="3346898"/>
              <a:ext cx="1476672" cy="267237"/>
              <a:chOff x="9506741" y="3346898"/>
              <a:chExt cx="1476672" cy="267237"/>
            </a:xfrm>
          </p:grpSpPr>
          <p:sp>
            <p:nvSpPr>
              <p:cNvPr id="17" name="椭圆 16"/>
              <p:cNvSpPr/>
              <p:nvPr/>
            </p:nvSpPr>
            <p:spPr>
              <a:xfrm>
                <a:off x="10716176" y="3346898"/>
                <a:ext cx="267237" cy="267237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8" name="椭圆 17"/>
              <p:cNvSpPr/>
              <p:nvPr/>
            </p:nvSpPr>
            <p:spPr>
              <a:xfrm>
                <a:off x="10078054" y="3380303"/>
                <a:ext cx="200428" cy="200428"/>
              </a:xfrm>
              <a:prstGeom prst="ellipse">
                <a:avLst/>
              </a:prstGeom>
              <a:solidFill>
                <a:schemeClr val="accent2">
                  <a:alpha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9506741" y="3413706"/>
                <a:ext cx="133619" cy="133619"/>
              </a:xfrm>
              <a:prstGeom prst="ellipse">
                <a:avLst/>
              </a:prstGeom>
              <a:solidFill>
                <a:schemeClr val="accent2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11" name="任意多边形: 形状 10"/>
          <p:cNvSpPr/>
          <p:nvPr/>
        </p:nvSpPr>
        <p:spPr>
          <a:xfrm>
            <a:off x="-1" y="4853389"/>
            <a:ext cx="12192001" cy="2004612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800" dirty="0">
              <a:ea typeface="微软雅黑 Light" panose="020B0502040204020203" pitchFamily="34" charset="-122"/>
            </a:endParaRPr>
          </a:p>
        </p:txBody>
      </p:sp>
      <p:sp>
        <p:nvSpPr>
          <p:cNvPr id="12" name="任意多边形: 形状 11"/>
          <p:cNvSpPr/>
          <p:nvPr/>
        </p:nvSpPr>
        <p:spPr>
          <a:xfrm>
            <a:off x="0" y="5378551"/>
            <a:ext cx="12192000" cy="1445191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800" dirty="0">
              <a:ea typeface="微软雅黑 Light" panose="020B0502040204020203" pitchFamily="34" charset="-122"/>
            </a:endParaRPr>
          </a:p>
        </p:txBody>
      </p:sp>
      <p:sp>
        <p:nvSpPr>
          <p:cNvPr id="13" name="任意多边形: 形状 12"/>
          <p:cNvSpPr/>
          <p:nvPr/>
        </p:nvSpPr>
        <p:spPr>
          <a:xfrm>
            <a:off x="0" y="5723453"/>
            <a:ext cx="12192000" cy="1133339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800" dirty="0">
              <a:ea typeface="微软雅黑 Light" panose="020B0502040204020203" pitchFamily="34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506964" y="2390776"/>
            <a:ext cx="5178075" cy="1242411"/>
          </a:xfrm>
        </p:spPr>
        <p:txBody>
          <a:bodyPr anchor="b" anchorCtr="0">
            <a:normAutofit/>
          </a:bodyPr>
          <a:lstStyle>
            <a:lvl1pPr algn="ctr">
              <a:defRPr sz="5400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32B8C-E81A-4559-905F-EA468C4AE0F6}" type="datetimeFigureOut">
              <a:rPr lang="zh-CN" altLang="en-US" smtClean="0"/>
              <a:t>2022/12/28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302A8-733F-4FC4-86EA-56C94980066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0" name="任意多边形 30"/>
          <p:cNvSpPr/>
          <p:nvPr/>
        </p:nvSpPr>
        <p:spPr>
          <a:xfrm rot="20700000" flipH="1">
            <a:off x="5461137" y="1538367"/>
            <a:ext cx="1269723" cy="877899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49000"/>
                </a:schemeClr>
              </a:gs>
              <a:gs pos="0">
                <a:schemeClr val="accent2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 dirty="0">
              <a:ea typeface="微软雅黑 Light" panose="020B0502040204020203" pitchFamily="34" charset="-122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 hasCustomPrompt="1"/>
          </p:nvPr>
        </p:nvSpPr>
        <p:spPr>
          <a:xfrm>
            <a:off x="3506964" y="3652237"/>
            <a:ext cx="5178075" cy="7102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dirty="0"/>
              <a:t>单机此处编辑文本</a:t>
            </a:r>
          </a:p>
        </p:txBody>
      </p:sp>
    </p:spTree>
    <p:extLst>
      <p:ext uri="{BB962C8B-B14F-4D97-AF65-F5344CB8AC3E}">
        <p14:creationId xmlns:p14="http://schemas.microsoft.com/office/powerpoint/2010/main" val="447652725"/>
      </p:ext>
    </p:extLst>
  </p:cSld>
  <p:clrMapOvr>
    <a:masterClrMapping/>
  </p:clrMapOvr>
  <p:transition spd="slow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32B8C-E81A-4559-905F-EA468C4AE0F6}" type="datetimeFigureOut">
              <a:rPr lang="zh-CN" altLang="en-US" smtClean="0"/>
              <a:t>2022/12/28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302A8-733F-4FC4-86EA-56C9498006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5170505"/>
      </p:ext>
    </p:extLst>
  </p:cSld>
  <p:clrMapOvr>
    <a:masterClrMapping/>
  </p:clrMapOvr>
  <p:transition spd="slow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7" y="457200"/>
            <a:ext cx="4165200" cy="1600200"/>
          </a:xfrm>
        </p:spPr>
        <p:txBody>
          <a:bodyPr anchor="t" anchorCtr="0">
            <a:normAutofit/>
          </a:bodyPr>
          <a:lstStyle>
            <a:lvl1pPr algn="l">
              <a:defRPr sz="3600"/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457200"/>
            <a:ext cx="6170400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7" y="2057401"/>
            <a:ext cx="41652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2022/12/28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8636625"/>
      </p:ext>
    </p:extLst>
  </p:cSld>
  <p:clrMapOvr>
    <a:masterClrMapping/>
  </p:clrMapOvr>
  <p:transition spd="slow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375902" y="365126"/>
            <a:ext cx="977900" cy="5811839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6"/>
            <a:ext cx="9448800" cy="581183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32B8C-E81A-4559-905F-EA468C4AE0F6}" type="datetimeFigureOut">
              <a:rPr lang="zh-CN" altLang="en-US" smtClean="0"/>
              <a:t>2022/12/28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302A8-733F-4FC4-86EA-56C9498006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0915377"/>
      </p:ext>
    </p:extLst>
  </p:cSld>
  <p:clrMapOvr>
    <a:masterClrMapping/>
  </p:clrMapOvr>
  <p:transition spd="slow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2022/12/28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852200041"/>
      </p:ext>
    </p:extLst>
  </p:cSld>
  <p:clrMapOvr>
    <a:masterClrMapping/>
  </p:clrMapOvr>
  <p:transition spd="slow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95EA7536-D96F-400A-84FA-EE04318685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6"/>
            <a:ext cx="2628900" cy="581183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D80802C-D1E2-4C80-BE8C-D027A1D80D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6"/>
            <a:ext cx="7734300" cy="5811839"/>
          </a:xfrm>
        </p:spPr>
        <p:txBody>
          <a:bodyPr vert="eaVert"/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55BE6F8-219E-413C-B399-2A6399D61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2CC75-8280-4D50-8556-C2874ADEF926}" type="datetimeFigureOut">
              <a:rPr lang="zh-CN" altLang="en-US" smtClean="0"/>
              <a:t>2022/12/28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479AEE5-26EE-4C85-8E5E-E86011772B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AC8C42C-BCED-4376-A8E1-FBA47CCFA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0E77-D57C-49F8-ADC2-FB99C50EBC2E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F8CD92C1-49CC-4A26-AA0A-6CACEDCFC082}"/>
              </a:ext>
            </a:extLst>
          </p:cNvPr>
          <p:cNvSpPr/>
          <p:nvPr userDrawn="1"/>
        </p:nvSpPr>
        <p:spPr>
          <a:xfrm>
            <a:off x="1383103" y="3271044"/>
            <a:ext cx="6096000" cy="266483"/>
          </a:xfrm>
          <a:prstGeom prst="rect">
            <a:avLst/>
          </a:prstGeom>
        </p:spPr>
        <p:txBody>
          <a:bodyPr lIns="91440" tIns="45720" rIns="91440" bIns="4572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感谢您下载平台上提供的</a:t>
            </a:r>
            <a:r>
              <a:rPr lang="en-US" altLang="zh-CN" sz="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PPT</a:t>
            </a:r>
            <a:r>
              <a:rPr lang="zh-CN" altLang="en-US" sz="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作品，为了您和优品</a:t>
            </a:r>
            <a:r>
              <a:rPr lang="en-US" altLang="zh-CN" sz="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PPT</a:t>
            </a:r>
            <a:r>
              <a:rPr lang="zh-CN" altLang="en-US" sz="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以及原创作者的利益，请勿复制、传播、销售，否则将承担法律责任！优品</a:t>
            </a:r>
            <a:r>
              <a:rPr lang="en-US" altLang="zh-CN" sz="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PPT</a:t>
            </a:r>
            <a:r>
              <a:rPr lang="zh-CN" altLang="en-US" sz="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将对作品进行维权，按照传播下载次数进行十倍的索取赔偿！</a:t>
            </a:r>
            <a:endParaRPr lang="en-US" altLang="zh-CN" sz="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www.tukuppt.com</a:t>
            </a:r>
          </a:p>
        </p:txBody>
      </p:sp>
    </p:spTree>
    <p:extLst>
      <p:ext uri="{BB962C8B-B14F-4D97-AF65-F5344CB8AC3E}">
        <p14:creationId xmlns:p14="http://schemas.microsoft.com/office/powerpoint/2010/main" val="4007650542"/>
      </p:ext>
    </p:extLst>
  </p:cSld>
  <p:clrMapOvr>
    <a:masterClrMapping/>
  </p:clrMapOvr>
  <p:transition spd="slow">
    <p:cove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17600" y="486834"/>
            <a:ext cx="14020800" cy="1767417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1117600" y="8475134"/>
            <a:ext cx="3657600" cy="486833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263DB197-84B0-484E-9C0F-88358ECCB797}" type="datetimeFigureOut">
              <a:rPr lang="zh-CN" altLang="en-US" smtClean="0"/>
              <a:pPr/>
              <a:t>2022/12/28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5384800" y="8475134"/>
            <a:ext cx="5486400" cy="486833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11480800" y="8475134"/>
            <a:ext cx="3657600" cy="486833"/>
          </a:xfrm>
        </p:spPr>
        <p:txBody>
          <a:bodyPr/>
          <a:lstStyle>
            <a:lvl1pPr>
              <a:defRPr>
                <a:ea typeface="微软雅黑 Light" panose="020B0502040204020203" pitchFamily="34" charset="-122"/>
              </a:defRPr>
            </a:lvl1pPr>
          </a:lstStyle>
          <a:p>
            <a:fld id="{E077DA78-E013-4A8C-AD75-63A150561B10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29966548"/>
      </p:ext>
    </p:extLst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3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2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9661847" y="894287"/>
            <a:ext cx="1743908" cy="267237"/>
            <a:chOff x="8626149" y="409857"/>
            <a:chExt cx="1743908" cy="267237"/>
          </a:xfrm>
          <a:solidFill>
            <a:schemeClr val="accent1"/>
          </a:solidFill>
        </p:grpSpPr>
        <p:sp>
          <p:nvSpPr>
            <p:cNvPr id="8" name="椭圆 7"/>
            <p:cNvSpPr/>
            <p:nvPr/>
          </p:nvSpPr>
          <p:spPr>
            <a:xfrm>
              <a:off x="10102820" y="409857"/>
              <a:ext cx="267237" cy="26723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ea typeface="微软雅黑 Light" panose="020B0502040204020203" pitchFamily="34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9331080" y="443263"/>
              <a:ext cx="200428" cy="20042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ea typeface="微软雅黑 Light" panose="020B0502040204020203" pitchFamily="34" charset="-122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8626149" y="476666"/>
              <a:ext cx="133619" cy="13361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 flipH="1">
            <a:off x="784015" y="881668"/>
            <a:ext cx="1743908" cy="267237"/>
            <a:chOff x="8626149" y="409857"/>
            <a:chExt cx="1743908" cy="267237"/>
          </a:xfrm>
          <a:solidFill>
            <a:schemeClr val="accent1"/>
          </a:solidFill>
        </p:grpSpPr>
        <p:sp>
          <p:nvSpPr>
            <p:cNvPr id="12" name="椭圆 11"/>
            <p:cNvSpPr/>
            <p:nvPr/>
          </p:nvSpPr>
          <p:spPr>
            <a:xfrm>
              <a:off x="10102820" y="409857"/>
              <a:ext cx="267237" cy="26723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ea typeface="微软雅黑 Light" panose="020B0502040204020203" pitchFamily="34" charset="-122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9331080" y="443263"/>
              <a:ext cx="200428" cy="20042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ea typeface="微软雅黑 Light" panose="020B0502040204020203" pitchFamily="34" charset="-122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8626149" y="476666"/>
              <a:ext cx="133619" cy="133619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ea typeface="微软雅黑 Light" panose="020B0502040204020203" pitchFamily="34" charset="-122"/>
              </a:endParaRPr>
            </a:p>
          </p:txBody>
        </p:sp>
      </p:grpSp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2527923" y="365127"/>
            <a:ext cx="713392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>
                <a:solidFill>
                  <a:schemeClr val="bg1">
                    <a:lumMod val="50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fld id="{D7E32B8C-E81A-4559-905F-EA468C4AE0F6}" type="datetimeFigureOut">
              <a:rPr lang="zh-CN" altLang="en-US" smtClean="0"/>
              <a:pPr/>
              <a:t>2022/12/28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>
                <a:solidFill>
                  <a:schemeClr val="bg1">
                    <a:lumMod val="50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lnSpc>
                <a:spcPct val="120000"/>
              </a:lnSpc>
              <a:defRPr sz="1200">
                <a:solidFill>
                  <a:schemeClr val="bg1">
                    <a:lumMod val="50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fld id="{5DC302A8-733F-4FC4-86EA-56C94980066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15" name="KSO_TEMPLATE" hidden="1"/>
          <p:cNvSpPr/>
          <p:nvPr>
            <p:custDataLst>
              <p:tags r:id="rId16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81736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ransition spd="slow">
    <p:cover/>
  </p:transition>
  <p:txStyles>
    <p:titleStyle>
      <a:lvl1pPr algn="ctr" defTabSz="913530" rtl="0" eaLnBrk="1" latinLnBrk="0" hangingPunct="1">
        <a:lnSpc>
          <a:spcPct val="12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微软雅黑 Light" panose="020B0502040204020203" pitchFamily="34" charset="-122"/>
          <a:cs typeface="+mj-cs"/>
        </a:defRPr>
      </a:lvl1pPr>
    </p:titleStyle>
    <p:bodyStyle>
      <a:lvl1pPr marL="228594" indent="-228594" algn="l" defTabSz="91353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微软雅黑 Light" panose="020B0502040204020203" pitchFamily="34" charset="-122"/>
          <a:cs typeface="+mn-cs"/>
        </a:defRPr>
      </a:lvl1pPr>
      <a:lvl2pPr marL="685783" indent="-228594" algn="l" defTabSz="91353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微软雅黑 Light" panose="020B0502040204020203" pitchFamily="34" charset="-122"/>
          <a:cs typeface="+mn-cs"/>
        </a:defRPr>
      </a:lvl2pPr>
      <a:lvl3pPr marL="1142971" indent="-228594" algn="l" defTabSz="91353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微软雅黑 Light" panose="020B0502040204020203" pitchFamily="34" charset="-122"/>
          <a:cs typeface="+mn-cs"/>
        </a:defRPr>
      </a:lvl3pPr>
      <a:lvl4pPr marL="1600160" indent="-228594" algn="l" defTabSz="91353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微软雅黑 Light" panose="020B0502040204020203" pitchFamily="34" charset="-122"/>
          <a:cs typeface="+mn-cs"/>
        </a:defRPr>
      </a:lvl4pPr>
      <a:lvl5pPr marL="2057349" indent="-228594" algn="l" defTabSz="91353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微软雅黑 Light" panose="020B0502040204020203" pitchFamily="34" charset="-122"/>
          <a:cs typeface="+mn-cs"/>
        </a:defRPr>
      </a:lvl5pPr>
      <a:lvl6pPr marL="2514537" indent="-228594" algn="l" defTabSz="91353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353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353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353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5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35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35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35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35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35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35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35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353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副标题 7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2888342" y="2967335"/>
            <a:ext cx="6415315" cy="461665"/>
          </a:xfrm>
        </p:spPr>
        <p:txBody>
          <a:bodyPr>
            <a:noAutofit/>
          </a:bodyPr>
          <a:lstStyle/>
          <a:p>
            <a:r>
              <a:rPr lang="en-US" altLang="zh-CN" sz="6000" dirty="0" err="1"/>
              <a:t>TAItech-HAWtech</a:t>
            </a:r>
            <a:endParaRPr lang="en-US" altLang="zh-CN" sz="60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81213898"/>
      </p:ext>
    </p:extLst>
  </p:cSld>
  <p:clrMapOvr>
    <a:masterClrMapping/>
  </p:clrMapOvr>
  <p:transition spd="slow">
    <p:cover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4"/>
          <p:cNvSpPr txBox="1"/>
          <p:nvPr/>
        </p:nvSpPr>
        <p:spPr>
          <a:xfrm>
            <a:off x="3173839" y="706432"/>
            <a:ext cx="58443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800" b="1" dirty="0">
                <a:solidFill>
                  <a:schemeClr val="tx2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Plan for the website’s structure</a:t>
            </a:r>
            <a:endParaRPr lang="zh-TW" altLang="en-US" sz="2800" b="1" dirty="0">
              <a:solidFill>
                <a:schemeClr val="tx2"/>
              </a:solidFill>
              <a:latin typeface="Calibri" panose="020F0502020204030204" pitchFamily="34" charset="0"/>
              <a:ea typeface="微软雅黑 Light" panose="020B0502040204020203" pitchFamily="34" charset="-122"/>
              <a:sym typeface="Calibri" panose="020F0502020204030204" pitchFamily="34" charset="0"/>
            </a:endParaRPr>
          </a:p>
        </p:txBody>
      </p:sp>
      <p:sp>
        <p:nvSpPr>
          <p:cNvPr id="27" name="任意多边形 22"/>
          <p:cNvSpPr/>
          <p:nvPr/>
        </p:nvSpPr>
        <p:spPr>
          <a:xfrm>
            <a:off x="5591346" y="1"/>
            <a:ext cx="1032749" cy="298129"/>
          </a:xfrm>
          <a:custGeom>
            <a:avLst/>
            <a:gdLst>
              <a:gd name="connsiteX0" fmla="*/ 0 w 1032749"/>
              <a:gd name="connsiteY0" fmla="*/ 0 h 298129"/>
              <a:gd name="connsiteX1" fmla="*/ 1032749 w 1032749"/>
              <a:gd name="connsiteY1" fmla="*/ 0 h 298129"/>
              <a:gd name="connsiteX2" fmla="*/ 516374 w 1032749"/>
              <a:gd name="connsiteY2" fmla="*/ 298129 h 298129"/>
              <a:gd name="connsiteX3" fmla="*/ 0 w 1032749"/>
              <a:gd name="connsiteY3" fmla="*/ 0 h 298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2749" h="298129">
                <a:moveTo>
                  <a:pt x="0" y="0"/>
                </a:moveTo>
                <a:lnTo>
                  <a:pt x="1032749" y="0"/>
                </a:lnTo>
                <a:lnTo>
                  <a:pt x="516374" y="29812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3" dirty="0">
              <a:ea typeface="微软雅黑 Light" panose="020B0502040204020203" pitchFamily="34" charset="-122"/>
            </a:endParaRPr>
          </a:p>
        </p:txBody>
      </p:sp>
      <p:grpSp>
        <p:nvGrpSpPr>
          <p:cNvPr id="9" name="群組 8">
            <a:extLst>
              <a:ext uri="{FF2B5EF4-FFF2-40B4-BE49-F238E27FC236}">
                <a16:creationId xmlns:a16="http://schemas.microsoft.com/office/drawing/2014/main" id="{7A3C3DE5-75A3-434E-B050-FC35A667FC8C}"/>
              </a:ext>
            </a:extLst>
          </p:cNvPr>
          <p:cNvGrpSpPr/>
          <p:nvPr/>
        </p:nvGrpSpPr>
        <p:grpSpPr>
          <a:xfrm>
            <a:off x="4065357" y="2266683"/>
            <a:ext cx="4079194" cy="3465903"/>
            <a:chOff x="3239628" y="2161174"/>
            <a:chExt cx="5263609" cy="3990393"/>
          </a:xfrm>
        </p:grpSpPr>
        <p:sp>
          <p:nvSpPr>
            <p:cNvPr id="40" name="稻壳儿春秋广告/盗版必究        原创来源：http://chn.docer.com/works?userid=199329941#!/work_time"/>
            <p:cNvSpPr>
              <a:spLocks noChangeArrowheads="1"/>
            </p:cNvSpPr>
            <p:nvPr/>
          </p:nvSpPr>
          <p:spPr bwMode="auto">
            <a:xfrm>
              <a:off x="5949886" y="2161174"/>
              <a:ext cx="2553351" cy="3436354"/>
            </a:xfrm>
            <a:prstGeom prst="rect">
              <a:avLst/>
            </a:prstGeom>
            <a:solidFill>
              <a:srgbClr val="1D6DC2"/>
            </a:solidFill>
            <a:ln w="25400">
              <a:noFill/>
            </a:ln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1" name="稻壳儿春秋广告/盗版必究        原创来源：http://chn.docer.com/works?userid=199329941#!/work_time"/>
            <p:cNvSpPr txBox="1"/>
            <p:nvPr/>
          </p:nvSpPr>
          <p:spPr>
            <a:xfrm>
              <a:off x="6029527" y="3668067"/>
              <a:ext cx="2394067" cy="4606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 err="1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TAItech</a:t>
              </a:r>
              <a:endParaRPr lang="zh-CN" altLang="en-US" sz="20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4" name="稻壳儿春秋广告/盗版必究        原创来源：http://chn.docer.com/works?userid=199329941#!/work_time"/>
            <p:cNvSpPr>
              <a:spLocks noChangeArrowheads="1"/>
            </p:cNvSpPr>
            <p:nvPr/>
          </p:nvSpPr>
          <p:spPr bwMode="auto">
            <a:xfrm>
              <a:off x="6506570" y="4721626"/>
              <a:ext cx="1439980" cy="1424071"/>
            </a:xfrm>
            <a:prstGeom prst="ellipse">
              <a:avLst/>
            </a:prstGeom>
            <a:solidFill>
              <a:schemeClr val="bg1"/>
            </a:solidFill>
            <a:ln w="25400">
              <a:noFill/>
            </a:ln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3239628" y="2161174"/>
              <a:ext cx="2553352" cy="3990393"/>
              <a:chOff x="528393" y="1424941"/>
              <a:chExt cx="1915014" cy="2992795"/>
            </a:xfrm>
          </p:grpSpPr>
          <p:sp>
            <p:nvSpPr>
              <p:cNvPr id="28" name="稻壳儿春秋广告/盗版必究        原创来源：http://chn.docer.com/works?userid=199329941#!/work_time"/>
              <p:cNvSpPr>
                <a:spLocks noChangeArrowheads="1"/>
              </p:cNvSpPr>
              <p:nvPr/>
            </p:nvSpPr>
            <p:spPr bwMode="auto">
              <a:xfrm>
                <a:off x="528393" y="1424941"/>
                <a:ext cx="1915014" cy="2577266"/>
              </a:xfrm>
              <a:prstGeom prst="rect">
                <a:avLst/>
              </a:prstGeom>
              <a:solidFill>
                <a:srgbClr val="4B5050"/>
              </a:solidFill>
              <a:ln w="25400">
                <a:noFill/>
              </a:ln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zh-CN" sz="2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29" name="稻壳儿春秋广告/盗版必究        原创来源：http://chn.docer.com/works?userid=199329941#!/work_time"/>
              <p:cNvSpPr txBox="1"/>
              <p:nvPr/>
            </p:nvSpPr>
            <p:spPr>
              <a:xfrm>
                <a:off x="650418" y="2555114"/>
                <a:ext cx="1670963" cy="3454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000" b="1" dirty="0" err="1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HAWtech</a:t>
                </a:r>
                <a:endParaRPr lang="zh-CN" altLang="en-US" sz="2000" b="1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1" name="稻壳儿春秋广告/盗版必究        原创来源：http://chn.docer.com/works?userid=199329941#!/work_time"/>
              <p:cNvSpPr>
                <a:spLocks noChangeArrowheads="1"/>
              </p:cNvSpPr>
              <p:nvPr/>
            </p:nvSpPr>
            <p:spPr bwMode="auto">
              <a:xfrm>
                <a:off x="966842" y="3349683"/>
                <a:ext cx="1079985" cy="1068053"/>
              </a:xfrm>
              <a:prstGeom prst="ellipse">
                <a:avLst/>
              </a:prstGeom>
              <a:solidFill>
                <a:schemeClr val="bg1"/>
              </a:solidFill>
              <a:ln w="25400">
                <a:noFill/>
              </a:ln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zh-CN" sz="2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endParaRPr>
              </a:p>
            </p:txBody>
          </p:sp>
        </p:grpSp>
        <p:pic>
          <p:nvPicPr>
            <p:cNvPr id="6" name="圖片 5">
              <a:extLst>
                <a:ext uri="{FF2B5EF4-FFF2-40B4-BE49-F238E27FC236}">
                  <a16:creationId xmlns:a16="http://schemas.microsoft.com/office/drawing/2014/main" id="{ABF81CCE-3F62-43BA-97A4-CB14E54392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92191" y="5142009"/>
              <a:ext cx="972179" cy="583307"/>
            </a:xfrm>
            <a:prstGeom prst="rect">
              <a:avLst/>
            </a:prstGeom>
          </p:spPr>
        </p:pic>
        <p:pic>
          <p:nvPicPr>
            <p:cNvPr id="8" name="圖片 7">
              <a:extLst>
                <a:ext uri="{FF2B5EF4-FFF2-40B4-BE49-F238E27FC236}">
                  <a16:creationId xmlns:a16="http://schemas.microsoft.com/office/drawing/2014/main" id="{15E63CF8-2446-4149-8DC4-2373075298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66626" y="5142008"/>
              <a:ext cx="972179" cy="583307"/>
            </a:xfrm>
            <a:prstGeom prst="rect">
              <a:avLst/>
            </a:prstGeom>
          </p:spPr>
        </p:pic>
      </p:grpSp>
      <p:sp>
        <p:nvSpPr>
          <p:cNvPr id="23" name="左大括弧 22">
            <a:extLst>
              <a:ext uri="{FF2B5EF4-FFF2-40B4-BE49-F238E27FC236}">
                <a16:creationId xmlns:a16="http://schemas.microsoft.com/office/drawing/2014/main" id="{F311B9A2-FED9-42CB-BFD1-388635CCC797}"/>
              </a:ext>
            </a:extLst>
          </p:cNvPr>
          <p:cNvSpPr/>
          <p:nvPr/>
        </p:nvSpPr>
        <p:spPr>
          <a:xfrm flipH="1">
            <a:off x="3818427" y="2358705"/>
            <a:ext cx="157310" cy="2781135"/>
          </a:xfrm>
          <a:prstGeom prst="leftBrace">
            <a:avLst/>
          </a:prstGeom>
          <a:ln>
            <a:solidFill>
              <a:srgbClr val="4B5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14" name="群組 13">
            <a:extLst>
              <a:ext uri="{FF2B5EF4-FFF2-40B4-BE49-F238E27FC236}">
                <a16:creationId xmlns:a16="http://schemas.microsoft.com/office/drawing/2014/main" id="{5BE2890B-1762-4D75-9778-24A1B02A0BE0}"/>
              </a:ext>
            </a:extLst>
          </p:cNvPr>
          <p:cNvGrpSpPr/>
          <p:nvPr/>
        </p:nvGrpSpPr>
        <p:grpSpPr>
          <a:xfrm>
            <a:off x="1939105" y="2252394"/>
            <a:ext cx="2063207" cy="2998975"/>
            <a:chOff x="1718749" y="1588405"/>
            <a:chExt cx="2063207" cy="2998975"/>
          </a:xfrm>
        </p:grpSpPr>
        <p:sp>
          <p:nvSpPr>
            <p:cNvPr id="13" name="文字方塊 12">
              <a:extLst>
                <a:ext uri="{FF2B5EF4-FFF2-40B4-BE49-F238E27FC236}">
                  <a16:creationId xmlns:a16="http://schemas.microsoft.com/office/drawing/2014/main" id="{F5FB5AD5-E789-43B0-8133-83C5FD32180C}"/>
                </a:ext>
              </a:extLst>
            </p:cNvPr>
            <p:cNvSpPr txBox="1"/>
            <p:nvPr/>
          </p:nvSpPr>
          <p:spPr>
            <a:xfrm>
              <a:off x="1721467" y="1588405"/>
              <a:ext cx="206048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HOCHSCHULE Esslingen</a:t>
              </a:r>
              <a:endParaRPr lang="zh-TW" altLang="en-US" sz="1100" dirty="0"/>
            </a:p>
          </p:txBody>
        </p:sp>
        <p:sp>
          <p:nvSpPr>
            <p:cNvPr id="32" name="文字方塊 31">
              <a:extLst>
                <a:ext uri="{FF2B5EF4-FFF2-40B4-BE49-F238E27FC236}">
                  <a16:creationId xmlns:a16="http://schemas.microsoft.com/office/drawing/2014/main" id="{D8F7C638-49BC-4789-9C77-6449D63CF315}"/>
                </a:ext>
              </a:extLst>
            </p:cNvPr>
            <p:cNvSpPr txBox="1"/>
            <p:nvPr/>
          </p:nvSpPr>
          <p:spPr>
            <a:xfrm>
              <a:off x="1721467" y="2135878"/>
              <a:ext cx="206048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HTW Dresden</a:t>
              </a:r>
              <a:endParaRPr lang="zh-TW" altLang="en-US" sz="1100" dirty="0"/>
            </a:p>
          </p:txBody>
        </p:sp>
        <p:sp>
          <p:nvSpPr>
            <p:cNvPr id="33" name="文字方塊 32">
              <a:extLst>
                <a:ext uri="{FF2B5EF4-FFF2-40B4-BE49-F238E27FC236}">
                  <a16:creationId xmlns:a16="http://schemas.microsoft.com/office/drawing/2014/main" id="{2C21C951-80B3-426B-A13D-211D422ED3C1}"/>
                </a:ext>
              </a:extLst>
            </p:cNvPr>
            <p:cNvSpPr txBox="1"/>
            <p:nvPr/>
          </p:nvSpPr>
          <p:spPr>
            <a:xfrm>
              <a:off x="1721466" y="2683351"/>
              <a:ext cx="206048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HOCHSCHULE Darmstadt</a:t>
              </a:r>
              <a:endParaRPr lang="zh-TW" altLang="en-US" sz="1100" dirty="0"/>
            </a:p>
          </p:txBody>
        </p:sp>
        <p:sp>
          <p:nvSpPr>
            <p:cNvPr id="34" name="文字方塊 33">
              <a:extLst>
                <a:ext uri="{FF2B5EF4-FFF2-40B4-BE49-F238E27FC236}">
                  <a16:creationId xmlns:a16="http://schemas.microsoft.com/office/drawing/2014/main" id="{2F6FEA7A-E3D3-4BE9-93E1-F6B7DABFA205}"/>
                </a:ext>
              </a:extLst>
            </p:cNvPr>
            <p:cNvSpPr txBox="1"/>
            <p:nvPr/>
          </p:nvSpPr>
          <p:spPr>
            <a:xfrm>
              <a:off x="1718750" y="3230824"/>
              <a:ext cx="206048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HTW Berlin</a:t>
              </a:r>
              <a:endParaRPr lang="zh-TW" altLang="en-US" sz="1100" dirty="0"/>
            </a:p>
          </p:txBody>
        </p:sp>
        <p:sp>
          <p:nvSpPr>
            <p:cNvPr id="35" name="文字方塊 34">
              <a:extLst>
                <a:ext uri="{FF2B5EF4-FFF2-40B4-BE49-F238E27FC236}">
                  <a16:creationId xmlns:a16="http://schemas.microsoft.com/office/drawing/2014/main" id="{2E927F4D-E8C7-4792-AC1E-E144F90A0BE1}"/>
                </a:ext>
              </a:extLst>
            </p:cNvPr>
            <p:cNvSpPr txBox="1"/>
            <p:nvPr/>
          </p:nvSpPr>
          <p:spPr>
            <a:xfrm>
              <a:off x="1718750" y="3778297"/>
              <a:ext cx="206048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FH Aachen</a:t>
              </a:r>
              <a:endParaRPr lang="zh-TW" altLang="en-US" sz="1100" dirty="0"/>
            </a:p>
          </p:txBody>
        </p:sp>
        <p:sp>
          <p:nvSpPr>
            <p:cNvPr id="36" name="文字方塊 35">
              <a:extLst>
                <a:ext uri="{FF2B5EF4-FFF2-40B4-BE49-F238E27FC236}">
                  <a16:creationId xmlns:a16="http://schemas.microsoft.com/office/drawing/2014/main" id="{6B93AA47-7310-4DF1-A161-BB7AD6E9C5B1}"/>
                </a:ext>
              </a:extLst>
            </p:cNvPr>
            <p:cNvSpPr txBox="1"/>
            <p:nvPr/>
          </p:nvSpPr>
          <p:spPr>
            <a:xfrm>
              <a:off x="1718749" y="4325770"/>
              <a:ext cx="206048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HKA Karlsruhe </a:t>
              </a:r>
              <a:endParaRPr lang="zh-TW" altLang="en-US" sz="1100" dirty="0"/>
            </a:p>
          </p:txBody>
        </p:sp>
      </p:grpSp>
      <p:sp>
        <p:nvSpPr>
          <p:cNvPr id="37" name="左大括弧 36">
            <a:extLst>
              <a:ext uri="{FF2B5EF4-FFF2-40B4-BE49-F238E27FC236}">
                <a16:creationId xmlns:a16="http://schemas.microsoft.com/office/drawing/2014/main" id="{ED020079-0085-4B09-9516-46B188AD88E7}"/>
              </a:ext>
            </a:extLst>
          </p:cNvPr>
          <p:cNvSpPr/>
          <p:nvPr/>
        </p:nvSpPr>
        <p:spPr>
          <a:xfrm>
            <a:off x="8219885" y="2368458"/>
            <a:ext cx="157310" cy="2781135"/>
          </a:xfrm>
          <a:prstGeom prst="leftBrace">
            <a:avLst/>
          </a:prstGeom>
          <a:ln>
            <a:solidFill>
              <a:srgbClr val="1D6DC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38" name="群組 37">
            <a:extLst>
              <a:ext uri="{FF2B5EF4-FFF2-40B4-BE49-F238E27FC236}">
                <a16:creationId xmlns:a16="http://schemas.microsoft.com/office/drawing/2014/main" id="{6BABE435-5E35-4B08-8702-DF0CC74B14A2}"/>
              </a:ext>
            </a:extLst>
          </p:cNvPr>
          <p:cNvGrpSpPr/>
          <p:nvPr/>
        </p:nvGrpSpPr>
        <p:grpSpPr>
          <a:xfrm>
            <a:off x="8346089" y="2249784"/>
            <a:ext cx="2178303" cy="2998975"/>
            <a:chOff x="1718749" y="1588405"/>
            <a:chExt cx="2178303" cy="2998975"/>
          </a:xfrm>
        </p:grpSpPr>
        <p:sp>
          <p:nvSpPr>
            <p:cNvPr id="39" name="文字方塊 38">
              <a:extLst>
                <a:ext uri="{FF2B5EF4-FFF2-40B4-BE49-F238E27FC236}">
                  <a16:creationId xmlns:a16="http://schemas.microsoft.com/office/drawing/2014/main" id="{6E80E759-FD07-488A-B25F-2A0A6C723BE6}"/>
                </a:ext>
              </a:extLst>
            </p:cNvPr>
            <p:cNvSpPr txBox="1"/>
            <p:nvPr/>
          </p:nvSpPr>
          <p:spPr>
            <a:xfrm>
              <a:off x="1721467" y="1588405"/>
              <a:ext cx="206048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NCUT</a:t>
              </a:r>
              <a:r>
                <a:rPr lang="zh-TW" altLang="en-US" sz="1100" dirty="0"/>
                <a:t> 國立勤益科技大學</a:t>
              </a:r>
            </a:p>
          </p:txBody>
        </p:sp>
        <p:sp>
          <p:nvSpPr>
            <p:cNvPr id="42" name="文字方塊 41">
              <a:extLst>
                <a:ext uri="{FF2B5EF4-FFF2-40B4-BE49-F238E27FC236}">
                  <a16:creationId xmlns:a16="http://schemas.microsoft.com/office/drawing/2014/main" id="{B120DF9B-B5B5-4448-8BCF-AA94C87E1474}"/>
                </a:ext>
              </a:extLst>
            </p:cNvPr>
            <p:cNvSpPr txBox="1"/>
            <p:nvPr/>
          </p:nvSpPr>
          <p:spPr>
            <a:xfrm>
              <a:off x="1721467" y="2135878"/>
              <a:ext cx="206048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NFU </a:t>
              </a:r>
              <a:r>
                <a:rPr lang="zh-TW" altLang="en-US" sz="1100" dirty="0"/>
                <a:t>國立虎尾科技大學</a:t>
              </a:r>
            </a:p>
          </p:txBody>
        </p:sp>
        <p:sp>
          <p:nvSpPr>
            <p:cNvPr id="46" name="文字方塊 45">
              <a:extLst>
                <a:ext uri="{FF2B5EF4-FFF2-40B4-BE49-F238E27FC236}">
                  <a16:creationId xmlns:a16="http://schemas.microsoft.com/office/drawing/2014/main" id="{71F660E7-B66E-4D2D-9776-AEBCEBD18ECD}"/>
                </a:ext>
              </a:extLst>
            </p:cNvPr>
            <p:cNvSpPr txBox="1"/>
            <p:nvPr/>
          </p:nvSpPr>
          <p:spPr>
            <a:xfrm>
              <a:off x="1721466" y="2683351"/>
              <a:ext cx="206048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NKUST</a:t>
              </a:r>
              <a:r>
                <a:rPr lang="zh-TW" altLang="en-US" sz="1100" dirty="0"/>
                <a:t> 國立高雄科技大學</a:t>
              </a:r>
            </a:p>
          </p:txBody>
        </p:sp>
        <p:sp>
          <p:nvSpPr>
            <p:cNvPr id="47" name="文字方塊 46">
              <a:extLst>
                <a:ext uri="{FF2B5EF4-FFF2-40B4-BE49-F238E27FC236}">
                  <a16:creationId xmlns:a16="http://schemas.microsoft.com/office/drawing/2014/main" id="{8A845562-3698-4165-8304-E2936500022F}"/>
                </a:ext>
              </a:extLst>
            </p:cNvPr>
            <p:cNvSpPr txBox="1"/>
            <p:nvPr/>
          </p:nvSpPr>
          <p:spPr>
            <a:xfrm>
              <a:off x="1718750" y="3230824"/>
              <a:ext cx="2178302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Taipei Tech </a:t>
              </a:r>
              <a:r>
                <a:rPr lang="zh-TW" altLang="en-US" sz="1100" dirty="0"/>
                <a:t>國立台北科技大學</a:t>
              </a:r>
            </a:p>
          </p:txBody>
        </p:sp>
        <p:sp>
          <p:nvSpPr>
            <p:cNvPr id="48" name="文字方塊 47">
              <a:extLst>
                <a:ext uri="{FF2B5EF4-FFF2-40B4-BE49-F238E27FC236}">
                  <a16:creationId xmlns:a16="http://schemas.microsoft.com/office/drawing/2014/main" id="{060DC600-1789-4DA4-BC17-0AC38B6EB7C1}"/>
                </a:ext>
              </a:extLst>
            </p:cNvPr>
            <p:cNvSpPr txBox="1"/>
            <p:nvPr/>
          </p:nvSpPr>
          <p:spPr>
            <a:xfrm>
              <a:off x="1718750" y="3778297"/>
              <a:ext cx="2178302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Taiwan Tech </a:t>
              </a:r>
              <a:r>
                <a:rPr lang="zh-TW" altLang="en-US" sz="1100" dirty="0"/>
                <a:t>國立台灣科技大學</a:t>
              </a:r>
            </a:p>
          </p:txBody>
        </p:sp>
        <p:sp>
          <p:nvSpPr>
            <p:cNvPr id="50" name="文字方塊 49">
              <a:extLst>
                <a:ext uri="{FF2B5EF4-FFF2-40B4-BE49-F238E27FC236}">
                  <a16:creationId xmlns:a16="http://schemas.microsoft.com/office/drawing/2014/main" id="{C67D9EF4-588E-4F61-9B1C-3CEFFB545D9C}"/>
                </a:ext>
              </a:extLst>
            </p:cNvPr>
            <p:cNvSpPr txBox="1"/>
            <p:nvPr/>
          </p:nvSpPr>
          <p:spPr>
            <a:xfrm>
              <a:off x="1718749" y="4325770"/>
              <a:ext cx="2060489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 err="1"/>
                <a:t>YunTech</a:t>
              </a:r>
              <a:r>
                <a:rPr lang="en-US" altLang="zh-TW" sz="1100" dirty="0"/>
                <a:t> </a:t>
              </a:r>
              <a:r>
                <a:rPr lang="zh-TW" altLang="en-US" sz="1100" dirty="0"/>
                <a:t>國立雲林科技大學</a:t>
              </a:r>
            </a:p>
          </p:txBody>
        </p:sp>
      </p:grpSp>
      <p:grpSp>
        <p:nvGrpSpPr>
          <p:cNvPr id="3" name="群組 2">
            <a:extLst>
              <a:ext uri="{FF2B5EF4-FFF2-40B4-BE49-F238E27FC236}">
                <a16:creationId xmlns:a16="http://schemas.microsoft.com/office/drawing/2014/main" id="{630ECBB5-4D18-4FAE-A580-3FEAAECEEF2A}"/>
              </a:ext>
            </a:extLst>
          </p:cNvPr>
          <p:cNvGrpSpPr/>
          <p:nvPr/>
        </p:nvGrpSpPr>
        <p:grpSpPr>
          <a:xfrm>
            <a:off x="10097834" y="2040628"/>
            <a:ext cx="1371703" cy="636153"/>
            <a:chOff x="10223669" y="1682963"/>
            <a:chExt cx="1371703" cy="636153"/>
          </a:xfrm>
        </p:grpSpPr>
        <p:sp>
          <p:nvSpPr>
            <p:cNvPr id="95" name="左大括弧 94">
              <a:extLst>
                <a:ext uri="{FF2B5EF4-FFF2-40B4-BE49-F238E27FC236}">
                  <a16:creationId xmlns:a16="http://schemas.microsoft.com/office/drawing/2014/main" id="{00E4529E-B050-42C1-86F4-9968344E0B8B}"/>
                </a:ext>
              </a:extLst>
            </p:cNvPr>
            <p:cNvSpPr/>
            <p:nvPr/>
          </p:nvSpPr>
          <p:spPr>
            <a:xfrm>
              <a:off x="10223669" y="1823948"/>
              <a:ext cx="45719" cy="392208"/>
            </a:xfrm>
            <a:prstGeom prst="leftBrace">
              <a:avLst/>
            </a:prstGeom>
            <a:ln>
              <a:solidFill>
                <a:srgbClr val="1D6DC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7" name="文字方塊 96">
              <a:extLst>
                <a:ext uri="{FF2B5EF4-FFF2-40B4-BE49-F238E27FC236}">
                  <a16:creationId xmlns:a16="http://schemas.microsoft.com/office/drawing/2014/main" id="{A0D3C97C-3549-40BD-84A5-4CD2F8647DFA}"/>
                </a:ext>
              </a:extLst>
            </p:cNvPr>
            <p:cNvSpPr txBox="1"/>
            <p:nvPr/>
          </p:nvSpPr>
          <p:spPr>
            <a:xfrm>
              <a:off x="10269388" y="1682963"/>
              <a:ext cx="132598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Internship</a:t>
              </a:r>
            </a:p>
          </p:txBody>
        </p:sp>
        <p:sp>
          <p:nvSpPr>
            <p:cNvPr id="98" name="文字方塊 97">
              <a:extLst>
                <a:ext uri="{FF2B5EF4-FFF2-40B4-BE49-F238E27FC236}">
                  <a16:creationId xmlns:a16="http://schemas.microsoft.com/office/drawing/2014/main" id="{E638BBA5-CA94-4C03-8618-6AA87B13EB92}"/>
                </a:ext>
              </a:extLst>
            </p:cNvPr>
            <p:cNvSpPr txBox="1"/>
            <p:nvPr/>
          </p:nvSpPr>
          <p:spPr>
            <a:xfrm>
              <a:off x="10269388" y="1871222"/>
              <a:ext cx="132598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Exchange</a:t>
              </a:r>
              <a:endParaRPr lang="zh-TW" altLang="en-US" sz="1100" dirty="0"/>
            </a:p>
          </p:txBody>
        </p:sp>
        <p:sp>
          <p:nvSpPr>
            <p:cNvPr id="105" name="文字方塊 104">
              <a:extLst>
                <a:ext uri="{FF2B5EF4-FFF2-40B4-BE49-F238E27FC236}">
                  <a16:creationId xmlns:a16="http://schemas.microsoft.com/office/drawing/2014/main" id="{2ECBB9DC-3D76-46A1-952B-9F93F3C1107A}"/>
                </a:ext>
              </a:extLst>
            </p:cNvPr>
            <p:cNvSpPr txBox="1"/>
            <p:nvPr/>
          </p:nvSpPr>
          <p:spPr>
            <a:xfrm>
              <a:off x="10269388" y="2057506"/>
              <a:ext cx="132598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Research</a:t>
              </a:r>
              <a:endParaRPr lang="zh-TW" altLang="en-US" sz="1100" dirty="0"/>
            </a:p>
          </p:txBody>
        </p:sp>
      </p:grpSp>
      <p:grpSp>
        <p:nvGrpSpPr>
          <p:cNvPr id="106" name="群組 105">
            <a:extLst>
              <a:ext uri="{FF2B5EF4-FFF2-40B4-BE49-F238E27FC236}">
                <a16:creationId xmlns:a16="http://schemas.microsoft.com/office/drawing/2014/main" id="{E139FF8A-C4DB-4222-9520-384E05FD81F2}"/>
              </a:ext>
            </a:extLst>
          </p:cNvPr>
          <p:cNvGrpSpPr/>
          <p:nvPr/>
        </p:nvGrpSpPr>
        <p:grpSpPr>
          <a:xfrm>
            <a:off x="9956628" y="2586957"/>
            <a:ext cx="1371703" cy="636153"/>
            <a:chOff x="10223669" y="1682963"/>
            <a:chExt cx="1371703" cy="636153"/>
          </a:xfrm>
        </p:grpSpPr>
        <p:sp>
          <p:nvSpPr>
            <p:cNvPr id="107" name="左大括弧 106">
              <a:extLst>
                <a:ext uri="{FF2B5EF4-FFF2-40B4-BE49-F238E27FC236}">
                  <a16:creationId xmlns:a16="http://schemas.microsoft.com/office/drawing/2014/main" id="{FF7EDE51-F6D4-4890-9DF6-986412D12299}"/>
                </a:ext>
              </a:extLst>
            </p:cNvPr>
            <p:cNvSpPr/>
            <p:nvPr/>
          </p:nvSpPr>
          <p:spPr>
            <a:xfrm>
              <a:off x="10223669" y="1823948"/>
              <a:ext cx="45719" cy="392208"/>
            </a:xfrm>
            <a:prstGeom prst="leftBrace">
              <a:avLst/>
            </a:prstGeom>
            <a:ln>
              <a:solidFill>
                <a:srgbClr val="1D6DC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08" name="文字方塊 107">
              <a:extLst>
                <a:ext uri="{FF2B5EF4-FFF2-40B4-BE49-F238E27FC236}">
                  <a16:creationId xmlns:a16="http://schemas.microsoft.com/office/drawing/2014/main" id="{B28659C7-C0AA-49AC-9F64-7AD4C02A7ECE}"/>
                </a:ext>
              </a:extLst>
            </p:cNvPr>
            <p:cNvSpPr txBox="1"/>
            <p:nvPr/>
          </p:nvSpPr>
          <p:spPr>
            <a:xfrm>
              <a:off x="10269388" y="1682963"/>
              <a:ext cx="132598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Internship</a:t>
              </a:r>
            </a:p>
          </p:txBody>
        </p:sp>
        <p:sp>
          <p:nvSpPr>
            <p:cNvPr id="109" name="文字方塊 108">
              <a:extLst>
                <a:ext uri="{FF2B5EF4-FFF2-40B4-BE49-F238E27FC236}">
                  <a16:creationId xmlns:a16="http://schemas.microsoft.com/office/drawing/2014/main" id="{36823BA6-B74B-4CFA-89E3-9819D80613C6}"/>
                </a:ext>
              </a:extLst>
            </p:cNvPr>
            <p:cNvSpPr txBox="1"/>
            <p:nvPr/>
          </p:nvSpPr>
          <p:spPr>
            <a:xfrm>
              <a:off x="10269388" y="1871222"/>
              <a:ext cx="132598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Exchange</a:t>
              </a:r>
              <a:endParaRPr lang="zh-TW" altLang="en-US" sz="1100" dirty="0"/>
            </a:p>
          </p:txBody>
        </p:sp>
        <p:sp>
          <p:nvSpPr>
            <p:cNvPr id="110" name="文字方塊 109">
              <a:extLst>
                <a:ext uri="{FF2B5EF4-FFF2-40B4-BE49-F238E27FC236}">
                  <a16:creationId xmlns:a16="http://schemas.microsoft.com/office/drawing/2014/main" id="{3E99B520-9EF1-49B0-A8A2-ABE8C042F6D8}"/>
                </a:ext>
              </a:extLst>
            </p:cNvPr>
            <p:cNvSpPr txBox="1"/>
            <p:nvPr/>
          </p:nvSpPr>
          <p:spPr>
            <a:xfrm>
              <a:off x="10269388" y="2057506"/>
              <a:ext cx="132598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Research</a:t>
              </a:r>
              <a:endParaRPr lang="zh-TW" altLang="en-US" sz="1100" dirty="0"/>
            </a:p>
          </p:txBody>
        </p:sp>
      </p:grpSp>
      <p:grpSp>
        <p:nvGrpSpPr>
          <p:cNvPr id="111" name="群組 110">
            <a:extLst>
              <a:ext uri="{FF2B5EF4-FFF2-40B4-BE49-F238E27FC236}">
                <a16:creationId xmlns:a16="http://schemas.microsoft.com/office/drawing/2014/main" id="{495B8699-65CA-45BC-882D-A6D0989F2529}"/>
              </a:ext>
            </a:extLst>
          </p:cNvPr>
          <p:cNvGrpSpPr/>
          <p:nvPr/>
        </p:nvGrpSpPr>
        <p:grpSpPr>
          <a:xfrm>
            <a:off x="10131266" y="3141673"/>
            <a:ext cx="1371703" cy="636153"/>
            <a:chOff x="10223669" y="1682963"/>
            <a:chExt cx="1371703" cy="636153"/>
          </a:xfrm>
        </p:grpSpPr>
        <p:sp>
          <p:nvSpPr>
            <p:cNvPr id="112" name="左大括弧 111">
              <a:extLst>
                <a:ext uri="{FF2B5EF4-FFF2-40B4-BE49-F238E27FC236}">
                  <a16:creationId xmlns:a16="http://schemas.microsoft.com/office/drawing/2014/main" id="{0621DFC0-D697-4C35-961A-EA695CA89EBE}"/>
                </a:ext>
              </a:extLst>
            </p:cNvPr>
            <p:cNvSpPr/>
            <p:nvPr/>
          </p:nvSpPr>
          <p:spPr>
            <a:xfrm>
              <a:off x="10223669" y="1823948"/>
              <a:ext cx="45719" cy="392208"/>
            </a:xfrm>
            <a:prstGeom prst="leftBrace">
              <a:avLst/>
            </a:prstGeom>
            <a:ln>
              <a:solidFill>
                <a:srgbClr val="1D6DC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13" name="文字方塊 112">
              <a:extLst>
                <a:ext uri="{FF2B5EF4-FFF2-40B4-BE49-F238E27FC236}">
                  <a16:creationId xmlns:a16="http://schemas.microsoft.com/office/drawing/2014/main" id="{3C85A7DA-3D1B-470A-B1F7-2677607E4947}"/>
                </a:ext>
              </a:extLst>
            </p:cNvPr>
            <p:cNvSpPr txBox="1"/>
            <p:nvPr/>
          </p:nvSpPr>
          <p:spPr>
            <a:xfrm>
              <a:off x="10269388" y="1682963"/>
              <a:ext cx="132598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Internship</a:t>
              </a:r>
            </a:p>
          </p:txBody>
        </p:sp>
        <p:sp>
          <p:nvSpPr>
            <p:cNvPr id="114" name="文字方塊 113">
              <a:extLst>
                <a:ext uri="{FF2B5EF4-FFF2-40B4-BE49-F238E27FC236}">
                  <a16:creationId xmlns:a16="http://schemas.microsoft.com/office/drawing/2014/main" id="{8475F041-817B-4250-8A62-978866711F42}"/>
                </a:ext>
              </a:extLst>
            </p:cNvPr>
            <p:cNvSpPr txBox="1"/>
            <p:nvPr/>
          </p:nvSpPr>
          <p:spPr>
            <a:xfrm>
              <a:off x="10269388" y="1871222"/>
              <a:ext cx="132598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Exchange</a:t>
              </a:r>
              <a:endParaRPr lang="zh-TW" altLang="en-US" sz="1100" dirty="0"/>
            </a:p>
          </p:txBody>
        </p:sp>
        <p:sp>
          <p:nvSpPr>
            <p:cNvPr id="115" name="文字方塊 114">
              <a:extLst>
                <a:ext uri="{FF2B5EF4-FFF2-40B4-BE49-F238E27FC236}">
                  <a16:creationId xmlns:a16="http://schemas.microsoft.com/office/drawing/2014/main" id="{5EA66DA0-E3B4-4A4E-BBEB-188EFA300D2C}"/>
                </a:ext>
              </a:extLst>
            </p:cNvPr>
            <p:cNvSpPr txBox="1"/>
            <p:nvPr/>
          </p:nvSpPr>
          <p:spPr>
            <a:xfrm>
              <a:off x="10269388" y="2057506"/>
              <a:ext cx="132598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Research</a:t>
              </a:r>
              <a:endParaRPr lang="zh-TW" altLang="en-US" sz="1100" dirty="0"/>
            </a:p>
          </p:txBody>
        </p:sp>
      </p:grpSp>
      <p:grpSp>
        <p:nvGrpSpPr>
          <p:cNvPr id="126" name="群組 125">
            <a:extLst>
              <a:ext uri="{FF2B5EF4-FFF2-40B4-BE49-F238E27FC236}">
                <a16:creationId xmlns:a16="http://schemas.microsoft.com/office/drawing/2014/main" id="{B6ED8DA2-2077-474A-ABF2-27B74E5DCC5F}"/>
              </a:ext>
            </a:extLst>
          </p:cNvPr>
          <p:cNvGrpSpPr/>
          <p:nvPr/>
        </p:nvGrpSpPr>
        <p:grpSpPr>
          <a:xfrm>
            <a:off x="10406578" y="3674125"/>
            <a:ext cx="1371703" cy="636153"/>
            <a:chOff x="10223669" y="1682963"/>
            <a:chExt cx="1371703" cy="636153"/>
          </a:xfrm>
        </p:grpSpPr>
        <p:sp>
          <p:nvSpPr>
            <p:cNvPr id="127" name="左大括弧 126">
              <a:extLst>
                <a:ext uri="{FF2B5EF4-FFF2-40B4-BE49-F238E27FC236}">
                  <a16:creationId xmlns:a16="http://schemas.microsoft.com/office/drawing/2014/main" id="{3EA3E4D7-C6F1-4551-9F1D-C847B689BC20}"/>
                </a:ext>
              </a:extLst>
            </p:cNvPr>
            <p:cNvSpPr/>
            <p:nvPr/>
          </p:nvSpPr>
          <p:spPr>
            <a:xfrm>
              <a:off x="10223669" y="1823948"/>
              <a:ext cx="45719" cy="392208"/>
            </a:xfrm>
            <a:prstGeom prst="leftBrace">
              <a:avLst/>
            </a:prstGeom>
            <a:ln>
              <a:solidFill>
                <a:srgbClr val="1D6DC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28" name="文字方塊 127">
              <a:extLst>
                <a:ext uri="{FF2B5EF4-FFF2-40B4-BE49-F238E27FC236}">
                  <a16:creationId xmlns:a16="http://schemas.microsoft.com/office/drawing/2014/main" id="{9F5C1C53-AFF5-4F75-8D83-950EB653C85C}"/>
                </a:ext>
              </a:extLst>
            </p:cNvPr>
            <p:cNvSpPr txBox="1"/>
            <p:nvPr/>
          </p:nvSpPr>
          <p:spPr>
            <a:xfrm>
              <a:off x="10269388" y="1682963"/>
              <a:ext cx="132598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Internship</a:t>
              </a:r>
            </a:p>
          </p:txBody>
        </p:sp>
        <p:sp>
          <p:nvSpPr>
            <p:cNvPr id="129" name="文字方塊 128">
              <a:extLst>
                <a:ext uri="{FF2B5EF4-FFF2-40B4-BE49-F238E27FC236}">
                  <a16:creationId xmlns:a16="http://schemas.microsoft.com/office/drawing/2014/main" id="{F85EF607-3889-4706-9F41-C7E3A88E8E94}"/>
                </a:ext>
              </a:extLst>
            </p:cNvPr>
            <p:cNvSpPr txBox="1"/>
            <p:nvPr/>
          </p:nvSpPr>
          <p:spPr>
            <a:xfrm>
              <a:off x="10269388" y="1871222"/>
              <a:ext cx="132598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Exchange</a:t>
              </a:r>
              <a:endParaRPr lang="zh-TW" altLang="en-US" sz="1100" dirty="0"/>
            </a:p>
          </p:txBody>
        </p:sp>
        <p:sp>
          <p:nvSpPr>
            <p:cNvPr id="130" name="文字方塊 129">
              <a:extLst>
                <a:ext uri="{FF2B5EF4-FFF2-40B4-BE49-F238E27FC236}">
                  <a16:creationId xmlns:a16="http://schemas.microsoft.com/office/drawing/2014/main" id="{523E0EB4-320A-47CF-A3A8-EBE3E1C69E26}"/>
                </a:ext>
              </a:extLst>
            </p:cNvPr>
            <p:cNvSpPr txBox="1"/>
            <p:nvPr/>
          </p:nvSpPr>
          <p:spPr>
            <a:xfrm>
              <a:off x="10269388" y="2057506"/>
              <a:ext cx="132598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Research</a:t>
              </a:r>
              <a:endParaRPr lang="zh-TW" altLang="en-US" sz="1100" dirty="0"/>
            </a:p>
          </p:txBody>
        </p:sp>
      </p:grpSp>
      <p:grpSp>
        <p:nvGrpSpPr>
          <p:cNvPr id="131" name="群組 130">
            <a:extLst>
              <a:ext uri="{FF2B5EF4-FFF2-40B4-BE49-F238E27FC236}">
                <a16:creationId xmlns:a16="http://schemas.microsoft.com/office/drawing/2014/main" id="{57C3BAAC-E465-4A3A-AFD3-026CF886E9CE}"/>
              </a:ext>
            </a:extLst>
          </p:cNvPr>
          <p:cNvGrpSpPr/>
          <p:nvPr/>
        </p:nvGrpSpPr>
        <p:grpSpPr>
          <a:xfrm>
            <a:off x="10517790" y="4232140"/>
            <a:ext cx="1371703" cy="636153"/>
            <a:chOff x="10223669" y="1682963"/>
            <a:chExt cx="1371703" cy="636153"/>
          </a:xfrm>
        </p:grpSpPr>
        <p:sp>
          <p:nvSpPr>
            <p:cNvPr id="132" name="左大括弧 131">
              <a:extLst>
                <a:ext uri="{FF2B5EF4-FFF2-40B4-BE49-F238E27FC236}">
                  <a16:creationId xmlns:a16="http://schemas.microsoft.com/office/drawing/2014/main" id="{8BFCA38D-A7E8-4660-9D0C-DAC9F82AB2B6}"/>
                </a:ext>
              </a:extLst>
            </p:cNvPr>
            <p:cNvSpPr/>
            <p:nvPr/>
          </p:nvSpPr>
          <p:spPr>
            <a:xfrm>
              <a:off x="10223669" y="1823948"/>
              <a:ext cx="45719" cy="392208"/>
            </a:xfrm>
            <a:prstGeom prst="leftBrace">
              <a:avLst/>
            </a:prstGeom>
            <a:ln>
              <a:solidFill>
                <a:srgbClr val="1D6DC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33" name="文字方塊 132">
              <a:extLst>
                <a:ext uri="{FF2B5EF4-FFF2-40B4-BE49-F238E27FC236}">
                  <a16:creationId xmlns:a16="http://schemas.microsoft.com/office/drawing/2014/main" id="{C303094A-9B04-482E-912A-B7A11B39F112}"/>
                </a:ext>
              </a:extLst>
            </p:cNvPr>
            <p:cNvSpPr txBox="1"/>
            <p:nvPr/>
          </p:nvSpPr>
          <p:spPr>
            <a:xfrm>
              <a:off x="10269388" y="1682963"/>
              <a:ext cx="132598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Internship</a:t>
              </a:r>
            </a:p>
          </p:txBody>
        </p:sp>
        <p:sp>
          <p:nvSpPr>
            <p:cNvPr id="134" name="文字方塊 133">
              <a:extLst>
                <a:ext uri="{FF2B5EF4-FFF2-40B4-BE49-F238E27FC236}">
                  <a16:creationId xmlns:a16="http://schemas.microsoft.com/office/drawing/2014/main" id="{798589BE-EF9E-4B4D-AEC2-0BA3EF60313F}"/>
                </a:ext>
              </a:extLst>
            </p:cNvPr>
            <p:cNvSpPr txBox="1"/>
            <p:nvPr/>
          </p:nvSpPr>
          <p:spPr>
            <a:xfrm>
              <a:off x="10269388" y="1871222"/>
              <a:ext cx="132598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Exchange</a:t>
              </a:r>
              <a:endParaRPr lang="zh-TW" altLang="en-US" sz="1100" dirty="0"/>
            </a:p>
          </p:txBody>
        </p:sp>
        <p:sp>
          <p:nvSpPr>
            <p:cNvPr id="135" name="文字方塊 134">
              <a:extLst>
                <a:ext uri="{FF2B5EF4-FFF2-40B4-BE49-F238E27FC236}">
                  <a16:creationId xmlns:a16="http://schemas.microsoft.com/office/drawing/2014/main" id="{35B1CD53-56F6-489B-897A-2277A2700466}"/>
                </a:ext>
              </a:extLst>
            </p:cNvPr>
            <p:cNvSpPr txBox="1"/>
            <p:nvPr/>
          </p:nvSpPr>
          <p:spPr>
            <a:xfrm>
              <a:off x="10269388" y="2057506"/>
              <a:ext cx="132598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Research</a:t>
              </a:r>
              <a:endParaRPr lang="zh-TW" altLang="en-US" sz="1100" dirty="0"/>
            </a:p>
          </p:txBody>
        </p:sp>
      </p:grpSp>
      <p:grpSp>
        <p:nvGrpSpPr>
          <p:cNvPr id="136" name="群組 135">
            <a:extLst>
              <a:ext uri="{FF2B5EF4-FFF2-40B4-BE49-F238E27FC236}">
                <a16:creationId xmlns:a16="http://schemas.microsoft.com/office/drawing/2014/main" id="{0314718B-B7DD-4151-B829-EAF0445FD6C0}"/>
              </a:ext>
            </a:extLst>
          </p:cNvPr>
          <p:cNvGrpSpPr/>
          <p:nvPr/>
        </p:nvGrpSpPr>
        <p:grpSpPr>
          <a:xfrm>
            <a:off x="10252895" y="4779993"/>
            <a:ext cx="1371703" cy="636153"/>
            <a:chOff x="10223669" y="1682963"/>
            <a:chExt cx="1371703" cy="636153"/>
          </a:xfrm>
        </p:grpSpPr>
        <p:sp>
          <p:nvSpPr>
            <p:cNvPr id="137" name="左大括弧 136">
              <a:extLst>
                <a:ext uri="{FF2B5EF4-FFF2-40B4-BE49-F238E27FC236}">
                  <a16:creationId xmlns:a16="http://schemas.microsoft.com/office/drawing/2014/main" id="{FEC430A5-7A53-42CF-9067-00E369AAAEF0}"/>
                </a:ext>
              </a:extLst>
            </p:cNvPr>
            <p:cNvSpPr/>
            <p:nvPr/>
          </p:nvSpPr>
          <p:spPr>
            <a:xfrm>
              <a:off x="10223669" y="1823948"/>
              <a:ext cx="45719" cy="392208"/>
            </a:xfrm>
            <a:prstGeom prst="leftBrace">
              <a:avLst/>
            </a:prstGeom>
            <a:ln>
              <a:solidFill>
                <a:srgbClr val="1D6DC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38" name="文字方塊 137">
              <a:extLst>
                <a:ext uri="{FF2B5EF4-FFF2-40B4-BE49-F238E27FC236}">
                  <a16:creationId xmlns:a16="http://schemas.microsoft.com/office/drawing/2014/main" id="{C0993DE9-45C6-4DAE-8B2D-9D4DCB06DF08}"/>
                </a:ext>
              </a:extLst>
            </p:cNvPr>
            <p:cNvSpPr txBox="1"/>
            <p:nvPr/>
          </p:nvSpPr>
          <p:spPr>
            <a:xfrm>
              <a:off x="10269388" y="1682963"/>
              <a:ext cx="132598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Internship</a:t>
              </a:r>
            </a:p>
          </p:txBody>
        </p:sp>
        <p:sp>
          <p:nvSpPr>
            <p:cNvPr id="139" name="文字方塊 138">
              <a:extLst>
                <a:ext uri="{FF2B5EF4-FFF2-40B4-BE49-F238E27FC236}">
                  <a16:creationId xmlns:a16="http://schemas.microsoft.com/office/drawing/2014/main" id="{116C37CA-699B-4857-BCAF-E2D51C455911}"/>
                </a:ext>
              </a:extLst>
            </p:cNvPr>
            <p:cNvSpPr txBox="1"/>
            <p:nvPr/>
          </p:nvSpPr>
          <p:spPr>
            <a:xfrm>
              <a:off x="10269388" y="1871222"/>
              <a:ext cx="132598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Exchange</a:t>
              </a:r>
              <a:endParaRPr lang="zh-TW" altLang="en-US" sz="1100" dirty="0"/>
            </a:p>
          </p:txBody>
        </p:sp>
        <p:sp>
          <p:nvSpPr>
            <p:cNvPr id="140" name="文字方塊 139">
              <a:extLst>
                <a:ext uri="{FF2B5EF4-FFF2-40B4-BE49-F238E27FC236}">
                  <a16:creationId xmlns:a16="http://schemas.microsoft.com/office/drawing/2014/main" id="{5628FB50-20E7-4B2C-8457-B14B17C2FB0D}"/>
                </a:ext>
              </a:extLst>
            </p:cNvPr>
            <p:cNvSpPr txBox="1"/>
            <p:nvPr/>
          </p:nvSpPr>
          <p:spPr>
            <a:xfrm>
              <a:off x="10269388" y="2057506"/>
              <a:ext cx="132598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Research</a:t>
              </a:r>
              <a:endParaRPr lang="zh-TW" altLang="en-US" sz="1100" dirty="0"/>
            </a:p>
          </p:txBody>
        </p:sp>
      </p:grpSp>
      <p:grpSp>
        <p:nvGrpSpPr>
          <p:cNvPr id="141" name="群組 140">
            <a:extLst>
              <a:ext uri="{FF2B5EF4-FFF2-40B4-BE49-F238E27FC236}">
                <a16:creationId xmlns:a16="http://schemas.microsoft.com/office/drawing/2014/main" id="{45FEAA52-4382-4C5C-B567-F1B0767240D3}"/>
              </a:ext>
            </a:extLst>
          </p:cNvPr>
          <p:cNvGrpSpPr/>
          <p:nvPr/>
        </p:nvGrpSpPr>
        <p:grpSpPr>
          <a:xfrm>
            <a:off x="1069950" y="2037359"/>
            <a:ext cx="1325984" cy="636153"/>
            <a:chOff x="10269388" y="1682963"/>
            <a:chExt cx="1325984" cy="636153"/>
          </a:xfrm>
        </p:grpSpPr>
        <p:sp>
          <p:nvSpPr>
            <p:cNvPr id="142" name="左大括弧 141">
              <a:extLst>
                <a:ext uri="{FF2B5EF4-FFF2-40B4-BE49-F238E27FC236}">
                  <a16:creationId xmlns:a16="http://schemas.microsoft.com/office/drawing/2014/main" id="{1890D2D7-7F37-4458-B49F-6155AF24E80B}"/>
                </a:ext>
              </a:extLst>
            </p:cNvPr>
            <p:cNvSpPr/>
            <p:nvPr/>
          </p:nvSpPr>
          <p:spPr>
            <a:xfrm rot="10800000">
              <a:off x="11070958" y="1823948"/>
              <a:ext cx="45719" cy="392208"/>
            </a:xfrm>
            <a:prstGeom prst="leftBrace">
              <a:avLst/>
            </a:prstGeom>
            <a:ln>
              <a:solidFill>
                <a:srgbClr val="1D6DC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43" name="文字方塊 142">
              <a:extLst>
                <a:ext uri="{FF2B5EF4-FFF2-40B4-BE49-F238E27FC236}">
                  <a16:creationId xmlns:a16="http://schemas.microsoft.com/office/drawing/2014/main" id="{0CA2B554-375A-4495-BAF8-4FD70B4792BF}"/>
                </a:ext>
              </a:extLst>
            </p:cNvPr>
            <p:cNvSpPr txBox="1"/>
            <p:nvPr/>
          </p:nvSpPr>
          <p:spPr>
            <a:xfrm>
              <a:off x="10269388" y="1682963"/>
              <a:ext cx="132598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Internship</a:t>
              </a:r>
            </a:p>
          </p:txBody>
        </p:sp>
        <p:sp>
          <p:nvSpPr>
            <p:cNvPr id="144" name="文字方塊 143">
              <a:extLst>
                <a:ext uri="{FF2B5EF4-FFF2-40B4-BE49-F238E27FC236}">
                  <a16:creationId xmlns:a16="http://schemas.microsoft.com/office/drawing/2014/main" id="{6664F892-74D6-41E3-9272-644798044EF6}"/>
                </a:ext>
              </a:extLst>
            </p:cNvPr>
            <p:cNvSpPr txBox="1"/>
            <p:nvPr/>
          </p:nvSpPr>
          <p:spPr>
            <a:xfrm>
              <a:off x="10269388" y="1871222"/>
              <a:ext cx="132598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Exchange</a:t>
              </a:r>
              <a:endParaRPr lang="zh-TW" altLang="en-US" sz="1100" dirty="0"/>
            </a:p>
          </p:txBody>
        </p:sp>
        <p:sp>
          <p:nvSpPr>
            <p:cNvPr id="145" name="文字方塊 144">
              <a:extLst>
                <a:ext uri="{FF2B5EF4-FFF2-40B4-BE49-F238E27FC236}">
                  <a16:creationId xmlns:a16="http://schemas.microsoft.com/office/drawing/2014/main" id="{7431A274-CFA2-4B07-85BC-DE8A680809E5}"/>
                </a:ext>
              </a:extLst>
            </p:cNvPr>
            <p:cNvSpPr txBox="1"/>
            <p:nvPr/>
          </p:nvSpPr>
          <p:spPr>
            <a:xfrm>
              <a:off x="10269388" y="2057506"/>
              <a:ext cx="132598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Research</a:t>
              </a:r>
              <a:endParaRPr lang="zh-TW" altLang="en-US" sz="1100" dirty="0"/>
            </a:p>
          </p:txBody>
        </p:sp>
      </p:grpSp>
      <p:grpSp>
        <p:nvGrpSpPr>
          <p:cNvPr id="146" name="群組 145">
            <a:extLst>
              <a:ext uri="{FF2B5EF4-FFF2-40B4-BE49-F238E27FC236}">
                <a16:creationId xmlns:a16="http://schemas.microsoft.com/office/drawing/2014/main" id="{C5E0428B-C511-4556-AB80-C68C03A8976B}"/>
              </a:ext>
            </a:extLst>
          </p:cNvPr>
          <p:cNvGrpSpPr/>
          <p:nvPr/>
        </p:nvGrpSpPr>
        <p:grpSpPr>
          <a:xfrm>
            <a:off x="1069639" y="2584992"/>
            <a:ext cx="1325984" cy="636153"/>
            <a:chOff x="10269388" y="1682963"/>
            <a:chExt cx="1325984" cy="636153"/>
          </a:xfrm>
        </p:grpSpPr>
        <p:sp>
          <p:nvSpPr>
            <p:cNvPr id="147" name="左大括弧 146">
              <a:extLst>
                <a:ext uri="{FF2B5EF4-FFF2-40B4-BE49-F238E27FC236}">
                  <a16:creationId xmlns:a16="http://schemas.microsoft.com/office/drawing/2014/main" id="{53F1EF60-685D-4247-8F53-FD40343BF614}"/>
                </a:ext>
              </a:extLst>
            </p:cNvPr>
            <p:cNvSpPr/>
            <p:nvPr/>
          </p:nvSpPr>
          <p:spPr>
            <a:xfrm rot="10800000">
              <a:off x="11070958" y="1823948"/>
              <a:ext cx="45719" cy="392208"/>
            </a:xfrm>
            <a:prstGeom prst="leftBrace">
              <a:avLst/>
            </a:prstGeom>
            <a:ln>
              <a:solidFill>
                <a:srgbClr val="1D6DC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48" name="文字方塊 147">
              <a:extLst>
                <a:ext uri="{FF2B5EF4-FFF2-40B4-BE49-F238E27FC236}">
                  <a16:creationId xmlns:a16="http://schemas.microsoft.com/office/drawing/2014/main" id="{0B949F00-3C4B-4CBA-AC01-775D85C9D98A}"/>
                </a:ext>
              </a:extLst>
            </p:cNvPr>
            <p:cNvSpPr txBox="1"/>
            <p:nvPr/>
          </p:nvSpPr>
          <p:spPr>
            <a:xfrm>
              <a:off x="10269388" y="1682963"/>
              <a:ext cx="132598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Internship</a:t>
              </a:r>
            </a:p>
          </p:txBody>
        </p:sp>
        <p:sp>
          <p:nvSpPr>
            <p:cNvPr id="149" name="文字方塊 148">
              <a:extLst>
                <a:ext uri="{FF2B5EF4-FFF2-40B4-BE49-F238E27FC236}">
                  <a16:creationId xmlns:a16="http://schemas.microsoft.com/office/drawing/2014/main" id="{0E84784A-5626-4F28-8BBE-6B3DC7D179C8}"/>
                </a:ext>
              </a:extLst>
            </p:cNvPr>
            <p:cNvSpPr txBox="1"/>
            <p:nvPr/>
          </p:nvSpPr>
          <p:spPr>
            <a:xfrm>
              <a:off x="10269388" y="1871222"/>
              <a:ext cx="132598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Exchange</a:t>
              </a:r>
              <a:endParaRPr lang="zh-TW" altLang="en-US" sz="1100" dirty="0"/>
            </a:p>
          </p:txBody>
        </p:sp>
        <p:sp>
          <p:nvSpPr>
            <p:cNvPr id="150" name="文字方塊 149">
              <a:extLst>
                <a:ext uri="{FF2B5EF4-FFF2-40B4-BE49-F238E27FC236}">
                  <a16:creationId xmlns:a16="http://schemas.microsoft.com/office/drawing/2014/main" id="{7CA8B989-01A5-428F-9858-4C57BDC127F0}"/>
                </a:ext>
              </a:extLst>
            </p:cNvPr>
            <p:cNvSpPr txBox="1"/>
            <p:nvPr/>
          </p:nvSpPr>
          <p:spPr>
            <a:xfrm>
              <a:off x="10269388" y="2057506"/>
              <a:ext cx="132598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Research</a:t>
              </a:r>
              <a:endParaRPr lang="zh-TW" altLang="en-US" sz="1100" dirty="0"/>
            </a:p>
          </p:txBody>
        </p:sp>
      </p:grpSp>
      <p:grpSp>
        <p:nvGrpSpPr>
          <p:cNvPr id="151" name="群組 150">
            <a:extLst>
              <a:ext uri="{FF2B5EF4-FFF2-40B4-BE49-F238E27FC236}">
                <a16:creationId xmlns:a16="http://schemas.microsoft.com/office/drawing/2014/main" id="{C678FF5A-53D0-4658-94CF-F82AE0BCABA3}"/>
              </a:ext>
            </a:extLst>
          </p:cNvPr>
          <p:cNvGrpSpPr/>
          <p:nvPr/>
        </p:nvGrpSpPr>
        <p:grpSpPr>
          <a:xfrm>
            <a:off x="1014324" y="3128724"/>
            <a:ext cx="1325984" cy="636153"/>
            <a:chOff x="10269388" y="1682963"/>
            <a:chExt cx="1325984" cy="636153"/>
          </a:xfrm>
        </p:grpSpPr>
        <p:sp>
          <p:nvSpPr>
            <p:cNvPr id="152" name="左大括弧 151">
              <a:extLst>
                <a:ext uri="{FF2B5EF4-FFF2-40B4-BE49-F238E27FC236}">
                  <a16:creationId xmlns:a16="http://schemas.microsoft.com/office/drawing/2014/main" id="{DA06BA93-DEB1-420C-A9B2-B71A111A4398}"/>
                </a:ext>
              </a:extLst>
            </p:cNvPr>
            <p:cNvSpPr/>
            <p:nvPr/>
          </p:nvSpPr>
          <p:spPr>
            <a:xfrm rot="10800000">
              <a:off x="11070958" y="1823948"/>
              <a:ext cx="45719" cy="392208"/>
            </a:xfrm>
            <a:prstGeom prst="leftBrace">
              <a:avLst/>
            </a:prstGeom>
            <a:ln>
              <a:solidFill>
                <a:srgbClr val="1D6DC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53" name="文字方塊 152">
              <a:extLst>
                <a:ext uri="{FF2B5EF4-FFF2-40B4-BE49-F238E27FC236}">
                  <a16:creationId xmlns:a16="http://schemas.microsoft.com/office/drawing/2014/main" id="{8596653B-DD9A-4069-81AC-598310353783}"/>
                </a:ext>
              </a:extLst>
            </p:cNvPr>
            <p:cNvSpPr txBox="1"/>
            <p:nvPr/>
          </p:nvSpPr>
          <p:spPr>
            <a:xfrm>
              <a:off x="10269388" y="1682963"/>
              <a:ext cx="132598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Internship</a:t>
              </a:r>
            </a:p>
          </p:txBody>
        </p:sp>
        <p:sp>
          <p:nvSpPr>
            <p:cNvPr id="154" name="文字方塊 153">
              <a:extLst>
                <a:ext uri="{FF2B5EF4-FFF2-40B4-BE49-F238E27FC236}">
                  <a16:creationId xmlns:a16="http://schemas.microsoft.com/office/drawing/2014/main" id="{16071FA6-8FAD-4875-9976-841D54CF6963}"/>
                </a:ext>
              </a:extLst>
            </p:cNvPr>
            <p:cNvSpPr txBox="1"/>
            <p:nvPr/>
          </p:nvSpPr>
          <p:spPr>
            <a:xfrm>
              <a:off x="10269388" y="1871222"/>
              <a:ext cx="132598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Exchange</a:t>
              </a:r>
              <a:endParaRPr lang="zh-TW" altLang="en-US" sz="1100" dirty="0"/>
            </a:p>
          </p:txBody>
        </p:sp>
        <p:sp>
          <p:nvSpPr>
            <p:cNvPr id="155" name="文字方塊 154">
              <a:extLst>
                <a:ext uri="{FF2B5EF4-FFF2-40B4-BE49-F238E27FC236}">
                  <a16:creationId xmlns:a16="http://schemas.microsoft.com/office/drawing/2014/main" id="{8DE0C285-DD98-43F8-81AD-E88D03289D0A}"/>
                </a:ext>
              </a:extLst>
            </p:cNvPr>
            <p:cNvSpPr txBox="1"/>
            <p:nvPr/>
          </p:nvSpPr>
          <p:spPr>
            <a:xfrm>
              <a:off x="10269388" y="2057506"/>
              <a:ext cx="132598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Research</a:t>
              </a:r>
              <a:endParaRPr lang="zh-TW" altLang="en-US" sz="1100" dirty="0"/>
            </a:p>
          </p:txBody>
        </p:sp>
      </p:grpSp>
      <p:grpSp>
        <p:nvGrpSpPr>
          <p:cNvPr id="161" name="群組 160">
            <a:extLst>
              <a:ext uri="{FF2B5EF4-FFF2-40B4-BE49-F238E27FC236}">
                <a16:creationId xmlns:a16="http://schemas.microsoft.com/office/drawing/2014/main" id="{296CB85A-E407-436A-9A95-7B8D8258AD16}"/>
              </a:ext>
            </a:extLst>
          </p:cNvPr>
          <p:cNvGrpSpPr/>
          <p:nvPr/>
        </p:nvGrpSpPr>
        <p:grpSpPr>
          <a:xfrm>
            <a:off x="1013581" y="3685739"/>
            <a:ext cx="1325984" cy="636153"/>
            <a:chOff x="10269388" y="1682963"/>
            <a:chExt cx="1325984" cy="636153"/>
          </a:xfrm>
        </p:grpSpPr>
        <p:sp>
          <p:nvSpPr>
            <p:cNvPr id="162" name="左大括弧 161">
              <a:extLst>
                <a:ext uri="{FF2B5EF4-FFF2-40B4-BE49-F238E27FC236}">
                  <a16:creationId xmlns:a16="http://schemas.microsoft.com/office/drawing/2014/main" id="{DA34F02A-FBE9-411E-BF1B-B32AC3FAA305}"/>
                </a:ext>
              </a:extLst>
            </p:cNvPr>
            <p:cNvSpPr/>
            <p:nvPr/>
          </p:nvSpPr>
          <p:spPr>
            <a:xfrm rot="10800000">
              <a:off x="11070958" y="1823948"/>
              <a:ext cx="45719" cy="392208"/>
            </a:xfrm>
            <a:prstGeom prst="leftBrace">
              <a:avLst/>
            </a:prstGeom>
            <a:ln>
              <a:solidFill>
                <a:srgbClr val="1D6DC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63" name="文字方塊 162">
              <a:extLst>
                <a:ext uri="{FF2B5EF4-FFF2-40B4-BE49-F238E27FC236}">
                  <a16:creationId xmlns:a16="http://schemas.microsoft.com/office/drawing/2014/main" id="{A0744BEB-23F5-426E-A786-85773D0EB8C5}"/>
                </a:ext>
              </a:extLst>
            </p:cNvPr>
            <p:cNvSpPr txBox="1"/>
            <p:nvPr/>
          </p:nvSpPr>
          <p:spPr>
            <a:xfrm>
              <a:off x="10269388" y="1682963"/>
              <a:ext cx="132598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Internship</a:t>
              </a:r>
            </a:p>
          </p:txBody>
        </p:sp>
        <p:sp>
          <p:nvSpPr>
            <p:cNvPr id="164" name="文字方塊 163">
              <a:extLst>
                <a:ext uri="{FF2B5EF4-FFF2-40B4-BE49-F238E27FC236}">
                  <a16:creationId xmlns:a16="http://schemas.microsoft.com/office/drawing/2014/main" id="{576BD297-3CAF-486C-9C5A-81118EB50265}"/>
                </a:ext>
              </a:extLst>
            </p:cNvPr>
            <p:cNvSpPr txBox="1"/>
            <p:nvPr/>
          </p:nvSpPr>
          <p:spPr>
            <a:xfrm>
              <a:off x="10269388" y="1871222"/>
              <a:ext cx="132598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Exchange</a:t>
              </a:r>
              <a:endParaRPr lang="zh-TW" altLang="en-US" sz="1100" dirty="0"/>
            </a:p>
          </p:txBody>
        </p:sp>
        <p:sp>
          <p:nvSpPr>
            <p:cNvPr id="165" name="文字方塊 164">
              <a:extLst>
                <a:ext uri="{FF2B5EF4-FFF2-40B4-BE49-F238E27FC236}">
                  <a16:creationId xmlns:a16="http://schemas.microsoft.com/office/drawing/2014/main" id="{85C30B5C-E55E-406F-AECA-C65F68AA0165}"/>
                </a:ext>
              </a:extLst>
            </p:cNvPr>
            <p:cNvSpPr txBox="1"/>
            <p:nvPr/>
          </p:nvSpPr>
          <p:spPr>
            <a:xfrm>
              <a:off x="10269388" y="2057506"/>
              <a:ext cx="132598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Research</a:t>
              </a:r>
              <a:endParaRPr lang="zh-TW" altLang="en-US" sz="1100" dirty="0"/>
            </a:p>
          </p:txBody>
        </p:sp>
      </p:grpSp>
      <p:grpSp>
        <p:nvGrpSpPr>
          <p:cNvPr id="166" name="群組 165">
            <a:extLst>
              <a:ext uri="{FF2B5EF4-FFF2-40B4-BE49-F238E27FC236}">
                <a16:creationId xmlns:a16="http://schemas.microsoft.com/office/drawing/2014/main" id="{2DF9A1AF-266A-4AFF-BF3D-77549129C67D}"/>
              </a:ext>
            </a:extLst>
          </p:cNvPr>
          <p:cNvGrpSpPr/>
          <p:nvPr/>
        </p:nvGrpSpPr>
        <p:grpSpPr>
          <a:xfrm>
            <a:off x="1016213" y="4231582"/>
            <a:ext cx="1325984" cy="636153"/>
            <a:chOff x="10269388" y="1682963"/>
            <a:chExt cx="1325984" cy="636153"/>
          </a:xfrm>
        </p:grpSpPr>
        <p:sp>
          <p:nvSpPr>
            <p:cNvPr id="167" name="左大括弧 166">
              <a:extLst>
                <a:ext uri="{FF2B5EF4-FFF2-40B4-BE49-F238E27FC236}">
                  <a16:creationId xmlns:a16="http://schemas.microsoft.com/office/drawing/2014/main" id="{0736BB41-D0E3-4C17-8545-19F22DB38652}"/>
                </a:ext>
              </a:extLst>
            </p:cNvPr>
            <p:cNvSpPr/>
            <p:nvPr/>
          </p:nvSpPr>
          <p:spPr>
            <a:xfrm rot="10800000">
              <a:off x="11070958" y="1823948"/>
              <a:ext cx="45719" cy="392208"/>
            </a:xfrm>
            <a:prstGeom prst="leftBrace">
              <a:avLst/>
            </a:prstGeom>
            <a:ln>
              <a:solidFill>
                <a:srgbClr val="1D6DC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68" name="文字方塊 167">
              <a:extLst>
                <a:ext uri="{FF2B5EF4-FFF2-40B4-BE49-F238E27FC236}">
                  <a16:creationId xmlns:a16="http://schemas.microsoft.com/office/drawing/2014/main" id="{8ADDD82D-0281-4F46-904F-12B3A05FEBE8}"/>
                </a:ext>
              </a:extLst>
            </p:cNvPr>
            <p:cNvSpPr txBox="1"/>
            <p:nvPr/>
          </p:nvSpPr>
          <p:spPr>
            <a:xfrm>
              <a:off x="10269388" y="1682963"/>
              <a:ext cx="132598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Internship</a:t>
              </a:r>
            </a:p>
          </p:txBody>
        </p:sp>
        <p:sp>
          <p:nvSpPr>
            <p:cNvPr id="169" name="文字方塊 168">
              <a:extLst>
                <a:ext uri="{FF2B5EF4-FFF2-40B4-BE49-F238E27FC236}">
                  <a16:creationId xmlns:a16="http://schemas.microsoft.com/office/drawing/2014/main" id="{43B7A26E-AF38-465C-8F9A-A04E3FEE77FC}"/>
                </a:ext>
              </a:extLst>
            </p:cNvPr>
            <p:cNvSpPr txBox="1"/>
            <p:nvPr/>
          </p:nvSpPr>
          <p:spPr>
            <a:xfrm>
              <a:off x="10269388" y="1871222"/>
              <a:ext cx="132598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Exchange</a:t>
              </a:r>
              <a:endParaRPr lang="zh-TW" altLang="en-US" sz="1100" dirty="0"/>
            </a:p>
          </p:txBody>
        </p:sp>
        <p:sp>
          <p:nvSpPr>
            <p:cNvPr id="170" name="文字方塊 169">
              <a:extLst>
                <a:ext uri="{FF2B5EF4-FFF2-40B4-BE49-F238E27FC236}">
                  <a16:creationId xmlns:a16="http://schemas.microsoft.com/office/drawing/2014/main" id="{C3F35A97-D66A-4593-BC04-9C7E4EA70E39}"/>
                </a:ext>
              </a:extLst>
            </p:cNvPr>
            <p:cNvSpPr txBox="1"/>
            <p:nvPr/>
          </p:nvSpPr>
          <p:spPr>
            <a:xfrm>
              <a:off x="10269388" y="2057506"/>
              <a:ext cx="132598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Research</a:t>
              </a:r>
              <a:endParaRPr lang="zh-TW" altLang="en-US" sz="1100" dirty="0"/>
            </a:p>
          </p:txBody>
        </p:sp>
      </p:grpSp>
      <p:grpSp>
        <p:nvGrpSpPr>
          <p:cNvPr id="171" name="群組 170">
            <a:extLst>
              <a:ext uri="{FF2B5EF4-FFF2-40B4-BE49-F238E27FC236}">
                <a16:creationId xmlns:a16="http://schemas.microsoft.com/office/drawing/2014/main" id="{34635725-FD4D-4716-8BBA-C43BC105D540}"/>
              </a:ext>
            </a:extLst>
          </p:cNvPr>
          <p:cNvGrpSpPr/>
          <p:nvPr/>
        </p:nvGrpSpPr>
        <p:grpSpPr>
          <a:xfrm>
            <a:off x="1011030" y="4777041"/>
            <a:ext cx="1325984" cy="636153"/>
            <a:chOff x="10269388" y="1682963"/>
            <a:chExt cx="1325984" cy="636153"/>
          </a:xfrm>
        </p:grpSpPr>
        <p:sp>
          <p:nvSpPr>
            <p:cNvPr id="172" name="左大括弧 171">
              <a:extLst>
                <a:ext uri="{FF2B5EF4-FFF2-40B4-BE49-F238E27FC236}">
                  <a16:creationId xmlns:a16="http://schemas.microsoft.com/office/drawing/2014/main" id="{F6889DFF-29B5-4729-A33C-48FC8C9C5365}"/>
                </a:ext>
              </a:extLst>
            </p:cNvPr>
            <p:cNvSpPr/>
            <p:nvPr/>
          </p:nvSpPr>
          <p:spPr>
            <a:xfrm rot="10800000">
              <a:off x="11070958" y="1823948"/>
              <a:ext cx="45719" cy="392208"/>
            </a:xfrm>
            <a:prstGeom prst="leftBrace">
              <a:avLst/>
            </a:prstGeom>
            <a:ln>
              <a:solidFill>
                <a:srgbClr val="1D6DC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73" name="文字方塊 172">
              <a:extLst>
                <a:ext uri="{FF2B5EF4-FFF2-40B4-BE49-F238E27FC236}">
                  <a16:creationId xmlns:a16="http://schemas.microsoft.com/office/drawing/2014/main" id="{1431346F-334A-46DA-AEE9-7E0CACD1D02B}"/>
                </a:ext>
              </a:extLst>
            </p:cNvPr>
            <p:cNvSpPr txBox="1"/>
            <p:nvPr/>
          </p:nvSpPr>
          <p:spPr>
            <a:xfrm>
              <a:off x="10269388" y="1682963"/>
              <a:ext cx="132598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Internship</a:t>
              </a:r>
            </a:p>
          </p:txBody>
        </p:sp>
        <p:sp>
          <p:nvSpPr>
            <p:cNvPr id="174" name="文字方塊 173">
              <a:extLst>
                <a:ext uri="{FF2B5EF4-FFF2-40B4-BE49-F238E27FC236}">
                  <a16:creationId xmlns:a16="http://schemas.microsoft.com/office/drawing/2014/main" id="{6FC7A1D0-FBBB-44A1-8551-8E098A0FB94B}"/>
                </a:ext>
              </a:extLst>
            </p:cNvPr>
            <p:cNvSpPr txBox="1"/>
            <p:nvPr/>
          </p:nvSpPr>
          <p:spPr>
            <a:xfrm>
              <a:off x="10269388" y="1871222"/>
              <a:ext cx="132598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Exchange</a:t>
              </a:r>
              <a:endParaRPr lang="zh-TW" altLang="en-US" sz="1100" dirty="0"/>
            </a:p>
          </p:txBody>
        </p:sp>
        <p:sp>
          <p:nvSpPr>
            <p:cNvPr id="175" name="文字方塊 174">
              <a:extLst>
                <a:ext uri="{FF2B5EF4-FFF2-40B4-BE49-F238E27FC236}">
                  <a16:creationId xmlns:a16="http://schemas.microsoft.com/office/drawing/2014/main" id="{C2ECEFB7-3138-4D74-9F35-34A1F7CCACB7}"/>
                </a:ext>
              </a:extLst>
            </p:cNvPr>
            <p:cNvSpPr txBox="1"/>
            <p:nvPr/>
          </p:nvSpPr>
          <p:spPr>
            <a:xfrm>
              <a:off x="10269388" y="2057506"/>
              <a:ext cx="1325984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100" dirty="0"/>
                <a:t>Research</a:t>
              </a:r>
              <a:endParaRPr lang="zh-TW" altLang="en-US" sz="1100" dirty="0"/>
            </a:p>
          </p:txBody>
        </p:sp>
      </p:grpSp>
    </p:spTree>
    <p:extLst>
      <p:ext uri="{BB962C8B-B14F-4D97-AF65-F5344CB8AC3E}">
        <p14:creationId xmlns:p14="http://schemas.microsoft.com/office/powerpoint/2010/main" val="236038169"/>
      </p:ext>
    </p:extLst>
  </p:cSld>
  <p:clrMapOvr>
    <a:masterClrMapping/>
  </p:clrMapOvr>
  <p:transition spd="slow">
    <p:cove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副标题 7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2888342" y="2588567"/>
            <a:ext cx="6415315" cy="461665"/>
          </a:xfrm>
        </p:spPr>
        <p:txBody>
          <a:bodyPr>
            <a:noAutofit/>
          </a:bodyPr>
          <a:lstStyle/>
          <a:p>
            <a:r>
              <a:rPr lang="en-US" altLang="zh-CN" sz="2800" dirty="0"/>
              <a:t>Research Center</a:t>
            </a:r>
          </a:p>
          <a:p>
            <a:r>
              <a:rPr lang="en-US" altLang="zh-CN" sz="2800" dirty="0"/>
              <a:t> and </a:t>
            </a:r>
            <a:br>
              <a:rPr lang="en-US" altLang="zh-CN" sz="2800" dirty="0"/>
            </a:br>
            <a:r>
              <a:rPr lang="en-US" altLang="zh-CN" sz="2800" dirty="0"/>
              <a:t>Industry-Academia Cooperation</a:t>
            </a:r>
          </a:p>
        </p:txBody>
      </p:sp>
    </p:spTree>
    <p:custDataLst>
      <p:tags r:id="rId1"/>
    </p:custDataLst>
  </p:cSld>
  <p:clrMapOvr>
    <a:masterClrMapping/>
  </p:clrMapOvr>
  <p:transition spd="slow">
    <p:cov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4"/>
          <p:cNvSpPr txBox="1"/>
          <p:nvPr/>
        </p:nvSpPr>
        <p:spPr>
          <a:xfrm>
            <a:off x="2613708" y="766161"/>
            <a:ext cx="6988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400" b="1" dirty="0">
                <a:solidFill>
                  <a:schemeClr val="tx2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Research Center and Industry-Academia Cooperation</a:t>
            </a:r>
            <a:endParaRPr lang="zh-TW" altLang="en-US" sz="2400" b="1" dirty="0">
              <a:solidFill>
                <a:schemeClr val="tx2"/>
              </a:solidFill>
              <a:latin typeface="Calibri" panose="020F0502020204030204" pitchFamily="34" charset="0"/>
              <a:ea typeface="微软雅黑 Light" panose="020B0502040204020203" pitchFamily="34" charset="-122"/>
              <a:sym typeface="Calibri" panose="020F0502020204030204" pitchFamily="34" charset="0"/>
            </a:endParaRPr>
          </a:p>
        </p:txBody>
      </p:sp>
      <p:sp>
        <p:nvSpPr>
          <p:cNvPr id="27" name="任意多边形 22"/>
          <p:cNvSpPr/>
          <p:nvPr/>
        </p:nvSpPr>
        <p:spPr>
          <a:xfrm>
            <a:off x="5591346" y="1"/>
            <a:ext cx="1032749" cy="298129"/>
          </a:xfrm>
          <a:custGeom>
            <a:avLst/>
            <a:gdLst>
              <a:gd name="connsiteX0" fmla="*/ 0 w 1032749"/>
              <a:gd name="connsiteY0" fmla="*/ 0 h 298129"/>
              <a:gd name="connsiteX1" fmla="*/ 1032749 w 1032749"/>
              <a:gd name="connsiteY1" fmla="*/ 0 h 298129"/>
              <a:gd name="connsiteX2" fmla="*/ 516374 w 1032749"/>
              <a:gd name="connsiteY2" fmla="*/ 298129 h 298129"/>
              <a:gd name="connsiteX3" fmla="*/ 0 w 1032749"/>
              <a:gd name="connsiteY3" fmla="*/ 0 h 298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2749" h="298129">
                <a:moveTo>
                  <a:pt x="0" y="0"/>
                </a:moveTo>
                <a:lnTo>
                  <a:pt x="1032749" y="0"/>
                </a:lnTo>
                <a:lnTo>
                  <a:pt x="516374" y="29812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3" dirty="0">
              <a:ea typeface="微软雅黑 Light" panose="020B0502040204020203" pitchFamily="34" charset="-122"/>
            </a:endParaRPr>
          </a:p>
        </p:txBody>
      </p:sp>
      <p:sp>
        <p:nvSpPr>
          <p:cNvPr id="109" name="立方体 8">
            <a:extLst>
              <a:ext uri="{FF2B5EF4-FFF2-40B4-BE49-F238E27FC236}">
                <a16:creationId xmlns:a16="http://schemas.microsoft.com/office/drawing/2014/main" id="{2F7AEA98-7161-4052-AE10-98B919C7F90C}"/>
              </a:ext>
            </a:extLst>
          </p:cNvPr>
          <p:cNvSpPr/>
          <p:nvPr/>
        </p:nvSpPr>
        <p:spPr>
          <a:xfrm>
            <a:off x="649851" y="1944783"/>
            <a:ext cx="452169" cy="438830"/>
          </a:xfrm>
          <a:prstGeom prst="cub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5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1629193C-40E3-4546-84AC-A3717E491EEB}"/>
              </a:ext>
            </a:extLst>
          </p:cNvPr>
          <p:cNvSpPr txBox="1"/>
          <p:nvPr/>
        </p:nvSpPr>
        <p:spPr>
          <a:xfrm>
            <a:off x="1185910" y="1975304"/>
            <a:ext cx="1087636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zh-TW" b="1" dirty="0">
                <a:solidFill>
                  <a:srgbClr val="E56A24"/>
                </a:solidFill>
                <a:latin typeface="Arial" panose="020B0604020202020204" pitchFamily="34" charset="0"/>
              </a:rPr>
              <a:t>Engineering</a:t>
            </a:r>
          </a:p>
          <a:p>
            <a:pPr marR="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zh-TW" dirty="0">
              <a:solidFill>
                <a:srgbClr val="00000F"/>
              </a:solidFill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zh-TW" b="0" i="0" u="none" strike="noStrike" baseline="0" dirty="0">
              <a:solidFill>
                <a:srgbClr val="000000"/>
              </a:solidFill>
              <a:ea typeface="細明體" panose="02020509000000000000" pitchFamily="49" charset="-120"/>
            </a:endParaRPr>
          </a:p>
        </p:txBody>
      </p:sp>
      <p:sp>
        <p:nvSpPr>
          <p:cNvPr id="6" name="立方体 8">
            <a:extLst>
              <a:ext uri="{FF2B5EF4-FFF2-40B4-BE49-F238E27FC236}">
                <a16:creationId xmlns:a16="http://schemas.microsoft.com/office/drawing/2014/main" id="{60CA18FC-39C0-4CEC-B49A-7DC06FD97F53}"/>
              </a:ext>
            </a:extLst>
          </p:cNvPr>
          <p:cNvSpPr/>
          <p:nvPr/>
        </p:nvSpPr>
        <p:spPr>
          <a:xfrm>
            <a:off x="649851" y="2592134"/>
            <a:ext cx="452169" cy="438830"/>
          </a:xfrm>
          <a:prstGeom prst="cub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5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D5EBE587-5C90-4923-A9CF-FBB8C563955C}"/>
              </a:ext>
            </a:extLst>
          </p:cNvPr>
          <p:cNvSpPr txBox="1"/>
          <p:nvPr/>
        </p:nvSpPr>
        <p:spPr>
          <a:xfrm>
            <a:off x="1185910" y="2622655"/>
            <a:ext cx="1087636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zh-TW" b="1" dirty="0">
                <a:solidFill>
                  <a:srgbClr val="E56A24"/>
                </a:solidFill>
                <a:latin typeface="Arial" panose="020B0604020202020204" pitchFamily="34" charset="0"/>
              </a:rPr>
              <a:t>Management</a:t>
            </a:r>
          </a:p>
          <a:p>
            <a:pPr marR="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zh-TW" dirty="0">
              <a:solidFill>
                <a:srgbClr val="00000F"/>
              </a:solidFill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zh-TW" b="0" i="0" u="none" strike="noStrike" baseline="0" dirty="0">
              <a:solidFill>
                <a:srgbClr val="000000"/>
              </a:solidFill>
              <a:ea typeface="細明體" panose="02020509000000000000" pitchFamily="49" charset="-120"/>
            </a:endParaRPr>
          </a:p>
        </p:txBody>
      </p:sp>
      <p:sp>
        <p:nvSpPr>
          <p:cNvPr id="8" name="立方体 8">
            <a:extLst>
              <a:ext uri="{FF2B5EF4-FFF2-40B4-BE49-F238E27FC236}">
                <a16:creationId xmlns:a16="http://schemas.microsoft.com/office/drawing/2014/main" id="{7737B003-E6AE-4621-907A-DA0C2E0E7C29}"/>
              </a:ext>
            </a:extLst>
          </p:cNvPr>
          <p:cNvSpPr/>
          <p:nvPr/>
        </p:nvSpPr>
        <p:spPr>
          <a:xfrm>
            <a:off x="649851" y="3239485"/>
            <a:ext cx="452169" cy="438830"/>
          </a:xfrm>
          <a:prstGeom prst="cub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5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FA903236-99E1-4298-9890-4769284616CE}"/>
              </a:ext>
            </a:extLst>
          </p:cNvPr>
          <p:cNvSpPr txBox="1"/>
          <p:nvPr/>
        </p:nvSpPr>
        <p:spPr>
          <a:xfrm>
            <a:off x="1185910" y="3270006"/>
            <a:ext cx="1087636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zh-TW" b="1" dirty="0">
                <a:solidFill>
                  <a:srgbClr val="E56A24"/>
                </a:solidFill>
                <a:latin typeface="Arial" panose="020B0604020202020204" pitchFamily="34" charset="0"/>
              </a:rPr>
              <a:t>Design</a:t>
            </a:r>
          </a:p>
          <a:p>
            <a:pPr marR="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zh-TW" dirty="0">
              <a:solidFill>
                <a:srgbClr val="00000F"/>
              </a:solidFill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zh-TW" b="0" i="0" u="none" strike="noStrike" baseline="0" dirty="0">
              <a:solidFill>
                <a:srgbClr val="000000"/>
              </a:solidFill>
              <a:ea typeface="細明體" panose="02020509000000000000" pitchFamily="49" charset="-120"/>
            </a:endParaRPr>
          </a:p>
        </p:txBody>
      </p:sp>
      <p:sp>
        <p:nvSpPr>
          <p:cNvPr id="10" name="立方体 8">
            <a:extLst>
              <a:ext uri="{FF2B5EF4-FFF2-40B4-BE49-F238E27FC236}">
                <a16:creationId xmlns:a16="http://schemas.microsoft.com/office/drawing/2014/main" id="{53D485BE-2306-444D-A682-786C79B5BACD}"/>
              </a:ext>
            </a:extLst>
          </p:cNvPr>
          <p:cNvSpPr/>
          <p:nvPr/>
        </p:nvSpPr>
        <p:spPr>
          <a:xfrm>
            <a:off x="649851" y="3886836"/>
            <a:ext cx="452169" cy="438830"/>
          </a:xfrm>
          <a:prstGeom prst="cub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5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7DE6929D-1DA0-46A1-B15A-E994A9D3AD7A}"/>
              </a:ext>
            </a:extLst>
          </p:cNvPr>
          <p:cNvSpPr txBox="1"/>
          <p:nvPr/>
        </p:nvSpPr>
        <p:spPr>
          <a:xfrm>
            <a:off x="1185910" y="3917357"/>
            <a:ext cx="1087636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zh-TW" b="1" i="0" u="none" strike="noStrike" kern="1200" cap="none" spc="0" normalizeH="0" baseline="0" noProof="0" dirty="0">
                <a:ln>
                  <a:noFill/>
                </a:ln>
                <a:solidFill>
                  <a:srgbClr val="E56A24"/>
                </a:solidFill>
                <a:effectLst/>
                <a:uLnTx/>
                <a:uFillTx/>
                <a:latin typeface="Arial" panose="020B0604020202020204" pitchFamily="34" charset="0"/>
                <a:ea typeface="Noto Sans TC"/>
                <a:cs typeface="+mn-cs"/>
              </a:rPr>
              <a:t>Humanities and Applied Sciences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zh-TW" b="1" dirty="0">
              <a:solidFill>
                <a:srgbClr val="E56A24"/>
              </a:solidFill>
              <a:latin typeface="Arial" panose="020B0604020202020204" pitchFamily="34" charset="0"/>
            </a:endParaRPr>
          </a:p>
          <a:p>
            <a:pPr marR="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zh-TW" dirty="0">
              <a:solidFill>
                <a:srgbClr val="00000F"/>
              </a:solidFill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zh-TW" b="0" i="0" u="none" strike="noStrike" baseline="0" dirty="0">
              <a:solidFill>
                <a:srgbClr val="000000"/>
              </a:solidFill>
              <a:ea typeface="細明體" panose="02020509000000000000" pitchFamily="49" charset="-120"/>
            </a:endParaRPr>
          </a:p>
        </p:txBody>
      </p:sp>
      <p:sp>
        <p:nvSpPr>
          <p:cNvPr id="13" name="立方体 8">
            <a:extLst>
              <a:ext uri="{FF2B5EF4-FFF2-40B4-BE49-F238E27FC236}">
                <a16:creationId xmlns:a16="http://schemas.microsoft.com/office/drawing/2014/main" id="{77A4E8A2-1585-4B91-B123-B1C1535B541E}"/>
              </a:ext>
            </a:extLst>
          </p:cNvPr>
          <p:cNvSpPr/>
          <p:nvPr/>
        </p:nvSpPr>
        <p:spPr>
          <a:xfrm>
            <a:off x="649851" y="4534187"/>
            <a:ext cx="452169" cy="438830"/>
          </a:xfrm>
          <a:prstGeom prst="cub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5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4" name="文字方塊 13">
            <a:extLst>
              <a:ext uri="{FF2B5EF4-FFF2-40B4-BE49-F238E27FC236}">
                <a16:creationId xmlns:a16="http://schemas.microsoft.com/office/drawing/2014/main" id="{321FF86A-C106-4BEA-BC43-C1E7973EC6D2}"/>
              </a:ext>
            </a:extLst>
          </p:cNvPr>
          <p:cNvSpPr txBox="1"/>
          <p:nvPr/>
        </p:nvSpPr>
        <p:spPr>
          <a:xfrm>
            <a:off x="1185910" y="4564708"/>
            <a:ext cx="1087636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zh-TW" b="1" dirty="0">
                <a:solidFill>
                  <a:srgbClr val="E56A24"/>
                </a:solidFill>
                <a:latin typeface="Arial" panose="020B0604020202020204" pitchFamily="34" charset="0"/>
              </a:rPr>
              <a:t>Future</a:t>
            </a:r>
          </a:p>
          <a:p>
            <a:pPr marR="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zh-TW" dirty="0">
              <a:solidFill>
                <a:srgbClr val="00000F"/>
              </a:solidFill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zh-TW" b="0" i="0" u="none" strike="noStrike" baseline="0" dirty="0">
              <a:solidFill>
                <a:srgbClr val="000000"/>
              </a:solidFill>
              <a:ea typeface="細明體" panose="02020509000000000000" pitchFamily="49" charset="-120"/>
            </a:endParaRPr>
          </a:p>
        </p:txBody>
      </p:sp>
      <p:sp>
        <p:nvSpPr>
          <p:cNvPr id="15" name="立方体 8">
            <a:extLst>
              <a:ext uri="{FF2B5EF4-FFF2-40B4-BE49-F238E27FC236}">
                <a16:creationId xmlns:a16="http://schemas.microsoft.com/office/drawing/2014/main" id="{6519AB53-E445-4ADC-B2D8-8057D57D9425}"/>
              </a:ext>
            </a:extLst>
          </p:cNvPr>
          <p:cNvSpPr/>
          <p:nvPr/>
        </p:nvSpPr>
        <p:spPr>
          <a:xfrm>
            <a:off x="649851" y="5181538"/>
            <a:ext cx="452169" cy="438830"/>
          </a:xfrm>
          <a:prstGeom prst="cub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5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6" name="文字方塊 15">
            <a:extLst>
              <a:ext uri="{FF2B5EF4-FFF2-40B4-BE49-F238E27FC236}">
                <a16:creationId xmlns:a16="http://schemas.microsoft.com/office/drawing/2014/main" id="{B87DFC5F-EE29-40F1-80E1-ABE5FD44AACF}"/>
              </a:ext>
            </a:extLst>
          </p:cNvPr>
          <p:cNvSpPr txBox="1"/>
          <p:nvPr/>
        </p:nvSpPr>
        <p:spPr>
          <a:xfrm>
            <a:off x="1185910" y="5212059"/>
            <a:ext cx="1087636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zh-TW" b="1" dirty="0">
                <a:solidFill>
                  <a:srgbClr val="E56A24"/>
                </a:solidFill>
                <a:latin typeface="Arial" panose="020B0604020202020204" pitchFamily="34" charset="0"/>
              </a:rPr>
              <a:t>Industry-Academia Cooperation</a:t>
            </a:r>
          </a:p>
          <a:p>
            <a:pPr marR="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zh-TW" dirty="0">
              <a:solidFill>
                <a:srgbClr val="00000F"/>
              </a:solidFill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zh-TW" b="0" i="0" u="none" strike="noStrike" baseline="0" dirty="0">
              <a:solidFill>
                <a:srgbClr val="000000"/>
              </a:solidFill>
              <a:ea typeface="細明體" panose="02020509000000000000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5355234"/>
      </p:ext>
    </p:extLst>
  </p:cSld>
  <p:clrMapOvr>
    <a:masterClrMapping/>
  </p:clrMapOvr>
  <p:transition spd="slow">
    <p:cov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4"/>
          <p:cNvSpPr txBox="1"/>
          <p:nvPr/>
        </p:nvSpPr>
        <p:spPr>
          <a:xfrm>
            <a:off x="2613708" y="766161"/>
            <a:ext cx="6988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400" b="1" dirty="0">
                <a:solidFill>
                  <a:schemeClr val="tx2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Research Center and Industry-Academia Cooperation</a:t>
            </a:r>
            <a:endParaRPr lang="zh-TW" altLang="en-US" sz="2400" b="1" dirty="0">
              <a:solidFill>
                <a:schemeClr val="tx2"/>
              </a:solidFill>
              <a:latin typeface="Calibri" panose="020F0502020204030204" pitchFamily="34" charset="0"/>
              <a:ea typeface="微软雅黑 Light" panose="020B0502040204020203" pitchFamily="34" charset="-122"/>
              <a:sym typeface="Calibri" panose="020F0502020204030204" pitchFamily="34" charset="0"/>
            </a:endParaRPr>
          </a:p>
        </p:txBody>
      </p:sp>
      <p:sp>
        <p:nvSpPr>
          <p:cNvPr id="27" name="任意多边形 22"/>
          <p:cNvSpPr/>
          <p:nvPr/>
        </p:nvSpPr>
        <p:spPr>
          <a:xfrm>
            <a:off x="5591346" y="1"/>
            <a:ext cx="1032749" cy="298129"/>
          </a:xfrm>
          <a:custGeom>
            <a:avLst/>
            <a:gdLst>
              <a:gd name="connsiteX0" fmla="*/ 0 w 1032749"/>
              <a:gd name="connsiteY0" fmla="*/ 0 h 298129"/>
              <a:gd name="connsiteX1" fmla="*/ 1032749 w 1032749"/>
              <a:gd name="connsiteY1" fmla="*/ 0 h 298129"/>
              <a:gd name="connsiteX2" fmla="*/ 516374 w 1032749"/>
              <a:gd name="connsiteY2" fmla="*/ 298129 h 298129"/>
              <a:gd name="connsiteX3" fmla="*/ 0 w 1032749"/>
              <a:gd name="connsiteY3" fmla="*/ 0 h 298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2749" h="298129">
                <a:moveTo>
                  <a:pt x="0" y="0"/>
                </a:moveTo>
                <a:lnTo>
                  <a:pt x="1032749" y="0"/>
                </a:lnTo>
                <a:lnTo>
                  <a:pt x="516374" y="29812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3" dirty="0">
              <a:ea typeface="微软雅黑 Light" panose="020B0502040204020203" pitchFamily="34" charset="-122"/>
            </a:endParaRPr>
          </a:p>
        </p:txBody>
      </p:sp>
      <p:sp>
        <p:nvSpPr>
          <p:cNvPr id="109" name="立方体 8">
            <a:extLst>
              <a:ext uri="{FF2B5EF4-FFF2-40B4-BE49-F238E27FC236}">
                <a16:creationId xmlns:a16="http://schemas.microsoft.com/office/drawing/2014/main" id="{2F7AEA98-7161-4052-AE10-98B919C7F90C}"/>
              </a:ext>
            </a:extLst>
          </p:cNvPr>
          <p:cNvSpPr/>
          <p:nvPr/>
        </p:nvSpPr>
        <p:spPr>
          <a:xfrm>
            <a:off x="649851" y="1533722"/>
            <a:ext cx="452169" cy="438830"/>
          </a:xfrm>
          <a:prstGeom prst="cub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5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1629193C-40E3-4546-84AC-A3717E491EEB}"/>
              </a:ext>
            </a:extLst>
          </p:cNvPr>
          <p:cNvSpPr txBox="1"/>
          <p:nvPr/>
        </p:nvSpPr>
        <p:spPr>
          <a:xfrm>
            <a:off x="1185910" y="1564243"/>
            <a:ext cx="10876369" cy="5293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zh-TW" b="1" dirty="0">
                <a:solidFill>
                  <a:srgbClr val="E56A24"/>
                </a:solidFill>
                <a:latin typeface="Arial" panose="020B0604020202020204" pitchFamily="34" charset="0"/>
              </a:rPr>
              <a:t>Engineering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zh-TW" b="1" dirty="0">
              <a:solidFill>
                <a:srgbClr val="E56A24"/>
              </a:solidFill>
              <a:latin typeface="Arial" panose="020B0604020202020204" pitchFamily="34" charset="0"/>
            </a:endParaRPr>
          </a:p>
          <a:p>
            <a:pPr marL="742950" marR="0" lvl="1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zh-TW" sz="1400" dirty="0">
                <a:solidFill>
                  <a:srgbClr val="00000F"/>
                </a:solidFill>
                <a:latin typeface="Arial" panose="020B0604020202020204" pitchFamily="34" charset="0"/>
              </a:rPr>
              <a:t>Research Center for Soil &amp; Water Resources and Natural Disaster Prevention</a:t>
            </a:r>
          </a:p>
          <a:p>
            <a:pPr marL="742950" marR="0" lvl="1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zh-TW" sz="1400" dirty="0">
                <a:solidFill>
                  <a:srgbClr val="00000F"/>
                </a:solidFill>
                <a:latin typeface="Arial" panose="020B0604020202020204" pitchFamily="34" charset="0"/>
              </a:rPr>
              <a:t>Center for Advanced Processing and Analysis</a:t>
            </a:r>
          </a:p>
          <a:p>
            <a:pPr marL="742950" marR="0" lvl="1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zh-TW" sz="1400" dirty="0">
                <a:solidFill>
                  <a:srgbClr val="00000F"/>
                </a:solidFill>
                <a:latin typeface="Arial" panose="020B0604020202020204" pitchFamily="34" charset="0"/>
              </a:rPr>
              <a:t>Center for Industrial Pollution Prevention</a:t>
            </a:r>
          </a:p>
          <a:p>
            <a:pPr marL="742950" marR="0" lvl="1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zh-TW" sz="1400" dirty="0">
                <a:solidFill>
                  <a:srgbClr val="00000F"/>
                </a:solidFill>
                <a:latin typeface="Arial" panose="020B0604020202020204" pitchFamily="34" charset="0"/>
              </a:rPr>
              <a:t>Research Geotechnical Disaster Prevention and Trackwork Research Center</a:t>
            </a:r>
          </a:p>
          <a:p>
            <a:pPr marL="742950" marR="0" lvl="1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zh-TW" sz="1400" dirty="0">
                <a:solidFill>
                  <a:srgbClr val="00000F"/>
                </a:solidFill>
                <a:latin typeface="Arial" panose="020B0604020202020204" pitchFamily="34" charset="0"/>
              </a:rPr>
              <a:t>Center for Process Safety and Industrial Disaster Prevention</a:t>
            </a:r>
          </a:p>
          <a:p>
            <a:pPr marL="742950" marR="0" lvl="1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zh-TW" sz="1400" dirty="0">
                <a:solidFill>
                  <a:srgbClr val="00000F"/>
                </a:solidFill>
                <a:latin typeface="Arial" panose="020B0604020202020204" pitchFamily="34" charset="0"/>
              </a:rPr>
              <a:t>R&amp;D Center for Intelligent Electronic Products</a:t>
            </a:r>
          </a:p>
          <a:p>
            <a:pPr marL="742950" marR="0" lvl="1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zh-TW" sz="1400" dirty="0">
                <a:solidFill>
                  <a:srgbClr val="00000F"/>
                </a:solidFill>
                <a:latin typeface="Arial" panose="020B0604020202020204" pitchFamily="34" charset="0"/>
              </a:rPr>
              <a:t>Center for Green Sustainable and Innovation</a:t>
            </a:r>
          </a:p>
          <a:p>
            <a:pPr marL="742950" marR="0" lvl="1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zh-TW" sz="1400" dirty="0">
                <a:solidFill>
                  <a:srgbClr val="00000F"/>
                </a:solidFill>
                <a:latin typeface="Arial" panose="020B0604020202020204" pitchFamily="34" charset="0"/>
              </a:rPr>
              <a:t>Intelligent Recognition Industry Service Research Center</a:t>
            </a:r>
          </a:p>
          <a:p>
            <a:pPr marL="742950" marR="0" lvl="1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zh-TW" sz="1400" dirty="0">
                <a:solidFill>
                  <a:srgbClr val="00000F"/>
                </a:solidFill>
                <a:latin typeface="Arial" panose="020B0604020202020204" pitchFamily="34" charset="0"/>
              </a:rPr>
              <a:t>VR/AR Research Center</a:t>
            </a:r>
          </a:p>
          <a:p>
            <a:pPr marL="742950" marR="0" lvl="1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zh-TW" sz="1400" dirty="0">
                <a:solidFill>
                  <a:srgbClr val="00000F"/>
                </a:solidFill>
                <a:latin typeface="Arial" panose="020B0604020202020204" pitchFamily="34" charset="0"/>
              </a:rPr>
              <a:t>Small Hydroelectric Power Equipment and Applications Research Center</a:t>
            </a:r>
          </a:p>
          <a:p>
            <a:pPr marL="742950" marR="0" lvl="1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zh-TW" sz="1400" dirty="0">
                <a:solidFill>
                  <a:srgbClr val="00000F"/>
                </a:solidFill>
                <a:latin typeface="Arial" panose="020B0604020202020204" pitchFamily="34" charset="0"/>
              </a:rPr>
              <a:t>Renewable Energy Research Center</a:t>
            </a:r>
          </a:p>
          <a:p>
            <a:pPr marL="742950" marR="0" lvl="1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zh-TW" sz="1400" dirty="0">
                <a:solidFill>
                  <a:srgbClr val="00000F"/>
                </a:solidFill>
                <a:latin typeface="Arial" panose="020B0604020202020204" pitchFamily="34" charset="0"/>
              </a:rPr>
              <a:t>Nanofiber Research Center</a:t>
            </a:r>
          </a:p>
          <a:p>
            <a:pPr marL="742950" marR="0" lvl="1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zh-TW" sz="1400" dirty="0">
                <a:solidFill>
                  <a:srgbClr val="00000F"/>
                </a:solidFill>
                <a:latin typeface="Arial" panose="020B0604020202020204" pitchFamily="34" charset="0"/>
              </a:rPr>
              <a:t>Prospective Research Center for Industrial Safety and Risk Management Platform</a:t>
            </a:r>
          </a:p>
          <a:p>
            <a:pPr marL="742950" marR="0" lvl="1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zh-TW" sz="1400" dirty="0">
                <a:solidFill>
                  <a:srgbClr val="00000F"/>
                </a:solidFill>
                <a:latin typeface="Arial" panose="020B0604020202020204" pitchFamily="34" charset="0"/>
              </a:rPr>
              <a:t>Smart Construction Management Consulting Center</a:t>
            </a:r>
          </a:p>
          <a:p>
            <a:pPr marL="742950" marR="0" lvl="1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zh-TW" sz="1400" dirty="0">
                <a:solidFill>
                  <a:srgbClr val="00000F"/>
                </a:solidFill>
                <a:latin typeface="Arial" panose="020B0604020202020204" pitchFamily="34" charset="0"/>
              </a:rPr>
              <a:t>Smart Life Research Center</a:t>
            </a:r>
          </a:p>
          <a:p>
            <a:pPr marL="742950" marR="0" lvl="1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zh-TW" sz="1400" dirty="0">
                <a:solidFill>
                  <a:srgbClr val="00000F"/>
                </a:solidFill>
                <a:latin typeface="Arial" panose="020B0604020202020204" pitchFamily="34" charset="0"/>
              </a:rPr>
              <a:t>Intelligent IC Research Center</a:t>
            </a:r>
          </a:p>
          <a:p>
            <a:pPr marL="742950" marR="0" lvl="1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zh-TW" sz="1400" dirty="0" err="1">
                <a:solidFill>
                  <a:srgbClr val="00000F"/>
                </a:solidFill>
                <a:latin typeface="Arial" panose="020B0604020202020204" pitchFamily="34" charset="0"/>
              </a:rPr>
              <a:t>iFlexible</a:t>
            </a:r>
            <a:r>
              <a:rPr lang="en-US" altLang="zh-TW" sz="1400" dirty="0">
                <a:solidFill>
                  <a:srgbClr val="00000F"/>
                </a:solidFill>
                <a:latin typeface="Arial" panose="020B0604020202020204" pitchFamily="34" charset="0"/>
              </a:rPr>
              <a:t> Manufacturing Research Center</a:t>
            </a:r>
          </a:p>
          <a:p>
            <a:pPr marL="742950" marR="0" lvl="1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zh-TW" sz="1400" dirty="0">
                <a:solidFill>
                  <a:srgbClr val="00000F"/>
                </a:solidFill>
                <a:latin typeface="Arial" panose="020B0604020202020204" pitchFamily="34" charset="0"/>
              </a:rPr>
              <a:t>Intelligent Robotics and Automation Applied Service Center </a:t>
            </a:r>
          </a:p>
          <a:p>
            <a:pPr marL="742950" marR="0" lvl="1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zh-TW" sz="1400" dirty="0">
                <a:solidFill>
                  <a:srgbClr val="00000F"/>
                </a:solidFill>
                <a:latin typeface="Arial" panose="020B0604020202020204" pitchFamily="34" charset="0"/>
              </a:rPr>
              <a:t>Intelligent Medical Applications Research Center</a:t>
            </a:r>
          </a:p>
          <a:p>
            <a:pPr marR="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zh-TW" dirty="0">
              <a:solidFill>
                <a:srgbClr val="00000F"/>
              </a:solidFill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zh-TW" b="0" i="0" u="none" strike="noStrike" baseline="0" dirty="0">
              <a:solidFill>
                <a:srgbClr val="000000"/>
              </a:solidFill>
              <a:ea typeface="細明體" panose="02020509000000000000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65179181"/>
      </p:ext>
    </p:extLst>
  </p:cSld>
  <p:clrMapOvr>
    <a:masterClrMapping/>
  </p:clrMapOvr>
  <p:transition spd="slow">
    <p:cov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任意多边形 22"/>
          <p:cNvSpPr/>
          <p:nvPr/>
        </p:nvSpPr>
        <p:spPr>
          <a:xfrm>
            <a:off x="5591346" y="1"/>
            <a:ext cx="1032749" cy="298129"/>
          </a:xfrm>
          <a:custGeom>
            <a:avLst/>
            <a:gdLst>
              <a:gd name="connsiteX0" fmla="*/ 0 w 1032749"/>
              <a:gd name="connsiteY0" fmla="*/ 0 h 298129"/>
              <a:gd name="connsiteX1" fmla="*/ 1032749 w 1032749"/>
              <a:gd name="connsiteY1" fmla="*/ 0 h 298129"/>
              <a:gd name="connsiteX2" fmla="*/ 516374 w 1032749"/>
              <a:gd name="connsiteY2" fmla="*/ 298129 h 298129"/>
              <a:gd name="connsiteX3" fmla="*/ 0 w 1032749"/>
              <a:gd name="connsiteY3" fmla="*/ 0 h 298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2749" h="298129">
                <a:moveTo>
                  <a:pt x="0" y="0"/>
                </a:moveTo>
                <a:lnTo>
                  <a:pt x="1032749" y="0"/>
                </a:lnTo>
                <a:lnTo>
                  <a:pt x="516374" y="29812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3" dirty="0">
              <a:ea typeface="微软雅黑 Light" panose="020B0502040204020203" pitchFamily="34" charset="-122"/>
            </a:endParaRPr>
          </a:p>
        </p:txBody>
      </p:sp>
      <p:sp>
        <p:nvSpPr>
          <p:cNvPr id="109" name="立方体 8">
            <a:extLst>
              <a:ext uri="{FF2B5EF4-FFF2-40B4-BE49-F238E27FC236}">
                <a16:creationId xmlns:a16="http://schemas.microsoft.com/office/drawing/2014/main" id="{2F7AEA98-7161-4052-AE10-98B919C7F90C}"/>
              </a:ext>
            </a:extLst>
          </p:cNvPr>
          <p:cNvSpPr/>
          <p:nvPr/>
        </p:nvSpPr>
        <p:spPr>
          <a:xfrm>
            <a:off x="649851" y="1617673"/>
            <a:ext cx="452169" cy="438830"/>
          </a:xfrm>
          <a:prstGeom prst="cub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5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1629193C-40E3-4546-84AC-A3717E491EEB}"/>
              </a:ext>
            </a:extLst>
          </p:cNvPr>
          <p:cNvSpPr txBox="1"/>
          <p:nvPr/>
        </p:nvSpPr>
        <p:spPr>
          <a:xfrm>
            <a:off x="1185910" y="1648194"/>
            <a:ext cx="10876369" cy="27084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zh-TW" b="1" dirty="0">
                <a:solidFill>
                  <a:srgbClr val="E56A24"/>
                </a:solidFill>
                <a:latin typeface="Arial" panose="020B0604020202020204" pitchFamily="34" charset="0"/>
              </a:rPr>
              <a:t>Management</a:t>
            </a:r>
            <a:br>
              <a:rPr lang="en-US" altLang="zh-TW" sz="1600" b="1" dirty="0">
                <a:solidFill>
                  <a:srgbClr val="E56A24"/>
                </a:solidFill>
                <a:latin typeface="Arial" panose="020B0604020202020204" pitchFamily="34" charset="0"/>
              </a:rPr>
            </a:br>
            <a:endParaRPr lang="en-US" altLang="zh-TW" sz="1600" b="1" dirty="0">
              <a:solidFill>
                <a:srgbClr val="E56A24"/>
              </a:solidFill>
              <a:latin typeface="Arial" panose="020B0604020202020204" pitchFamily="34" charset="0"/>
            </a:endParaRPr>
          </a:p>
          <a:p>
            <a:pPr marL="742950" marR="0" lvl="1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zh-TW" sz="1400" dirty="0">
                <a:solidFill>
                  <a:srgbClr val="00000F"/>
                </a:solidFill>
                <a:latin typeface="Arial" panose="020B0604020202020204" pitchFamily="34" charset="0"/>
              </a:rPr>
              <a:t>Intelligent Business Center</a:t>
            </a:r>
          </a:p>
          <a:p>
            <a:pPr marL="742950" marR="0" lvl="1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zh-TW" sz="1400" dirty="0">
                <a:solidFill>
                  <a:srgbClr val="00000F"/>
                </a:solidFill>
                <a:latin typeface="Arial" panose="020B0604020202020204" pitchFamily="34" charset="0"/>
              </a:rPr>
              <a:t>Sustainability  Development and Value Management Center</a:t>
            </a:r>
          </a:p>
          <a:p>
            <a:pPr marL="742950" marR="0" lvl="1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zh-TW" sz="1400" dirty="0">
                <a:solidFill>
                  <a:srgbClr val="00000F"/>
                </a:solidFill>
                <a:latin typeface="Arial" panose="020B0604020202020204" pitchFamily="34" charset="0"/>
              </a:rPr>
              <a:t>Artificial Intelligence Research Center</a:t>
            </a:r>
          </a:p>
          <a:p>
            <a:pPr marL="742950" marR="0" lvl="1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zh-TW" sz="1400" dirty="0">
                <a:solidFill>
                  <a:srgbClr val="00000F"/>
                </a:solidFill>
                <a:latin typeface="Arial" panose="020B0604020202020204" pitchFamily="34" charset="0"/>
              </a:rPr>
              <a:t>Big Data Research Center</a:t>
            </a:r>
          </a:p>
          <a:p>
            <a:pPr marL="742950" marR="0" lvl="1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zh-TW" sz="1400" dirty="0">
                <a:solidFill>
                  <a:srgbClr val="00000F"/>
                </a:solidFill>
                <a:latin typeface="Arial" panose="020B0604020202020204" pitchFamily="34" charset="0"/>
              </a:rPr>
              <a:t>The Center of Bike and Health Leisure Industry</a:t>
            </a:r>
          </a:p>
          <a:p>
            <a:pPr marL="742950" marR="0" lvl="1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zh-TW" sz="1400" dirty="0">
                <a:solidFill>
                  <a:srgbClr val="00000F"/>
                </a:solidFill>
                <a:latin typeface="Arial" panose="020B0604020202020204" pitchFamily="34" charset="0"/>
              </a:rPr>
              <a:t>Smart Decision Center </a:t>
            </a:r>
          </a:p>
          <a:p>
            <a:pPr marL="742950" marR="0" lvl="1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zh-TW" sz="1400" dirty="0">
                <a:solidFill>
                  <a:srgbClr val="00000F"/>
                </a:solidFill>
                <a:latin typeface="Arial" panose="020B0604020202020204" pitchFamily="34" charset="0"/>
              </a:rPr>
              <a:t>Intelligent Agriculture Park Research Center </a:t>
            </a:r>
          </a:p>
          <a:p>
            <a:pPr marR="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zh-TW" dirty="0">
              <a:solidFill>
                <a:srgbClr val="00000F"/>
              </a:solidFill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zh-TW" b="0" i="0" u="none" strike="noStrike" baseline="0" dirty="0">
              <a:solidFill>
                <a:srgbClr val="000000"/>
              </a:solidFill>
              <a:ea typeface="細明體" panose="02020509000000000000" pitchFamily="49" charset="-120"/>
            </a:endParaRPr>
          </a:p>
        </p:txBody>
      </p:sp>
      <p:sp>
        <p:nvSpPr>
          <p:cNvPr id="6" name="立方体 8">
            <a:extLst>
              <a:ext uri="{FF2B5EF4-FFF2-40B4-BE49-F238E27FC236}">
                <a16:creationId xmlns:a16="http://schemas.microsoft.com/office/drawing/2014/main" id="{826447BD-2F21-4C1F-907E-6DA03E5D35D2}"/>
              </a:ext>
            </a:extLst>
          </p:cNvPr>
          <p:cNvSpPr/>
          <p:nvPr/>
        </p:nvSpPr>
        <p:spPr>
          <a:xfrm>
            <a:off x="649851" y="3903601"/>
            <a:ext cx="452169" cy="438830"/>
          </a:xfrm>
          <a:prstGeom prst="cub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5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05B50897-852C-4BA0-81CC-784222EF4044}"/>
              </a:ext>
            </a:extLst>
          </p:cNvPr>
          <p:cNvSpPr txBox="1"/>
          <p:nvPr/>
        </p:nvSpPr>
        <p:spPr>
          <a:xfrm>
            <a:off x="1185910" y="3934122"/>
            <a:ext cx="10876369" cy="29238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zh-TW" b="1" dirty="0">
                <a:solidFill>
                  <a:srgbClr val="E56A24"/>
                </a:solidFill>
                <a:latin typeface="Arial" panose="020B0604020202020204" pitchFamily="34" charset="0"/>
              </a:rPr>
              <a:t>Design</a:t>
            </a:r>
            <a:br>
              <a:rPr lang="en-US" altLang="zh-TW" sz="1600" b="1" dirty="0">
                <a:solidFill>
                  <a:srgbClr val="E56A24"/>
                </a:solidFill>
                <a:latin typeface="Arial" panose="020B0604020202020204" pitchFamily="34" charset="0"/>
              </a:rPr>
            </a:br>
            <a:endParaRPr lang="en-US" altLang="zh-TW" sz="1600" b="1" dirty="0">
              <a:solidFill>
                <a:srgbClr val="E56A24"/>
              </a:solidFill>
              <a:latin typeface="Arial" panose="020B0604020202020204" pitchFamily="34" charset="0"/>
            </a:endParaRPr>
          </a:p>
          <a:p>
            <a:pPr marL="742950" marR="0" lvl="1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zh-TW" sz="1400" dirty="0">
                <a:solidFill>
                  <a:srgbClr val="00000F"/>
                </a:solidFill>
                <a:latin typeface="Arial" panose="020B0604020202020204" pitchFamily="34" charset="0"/>
              </a:rPr>
              <a:t>Design and Media Center</a:t>
            </a:r>
          </a:p>
          <a:p>
            <a:pPr marL="742950" marR="0" lvl="1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zh-TW" sz="1400" dirty="0">
                <a:solidFill>
                  <a:srgbClr val="00000F"/>
                </a:solidFill>
                <a:latin typeface="Arial" panose="020B0604020202020204" pitchFamily="34" charset="0"/>
              </a:rPr>
              <a:t>Center for Urban Development and Environmental Planning</a:t>
            </a:r>
          </a:p>
          <a:p>
            <a:pPr marL="742950" marR="0" lvl="1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zh-TW" sz="1400" dirty="0">
                <a:solidFill>
                  <a:srgbClr val="00000F"/>
                </a:solidFill>
                <a:latin typeface="Arial" panose="020B0604020202020204" pitchFamily="34" charset="0"/>
              </a:rPr>
              <a:t>Center for Creative and Integrative Design</a:t>
            </a:r>
          </a:p>
          <a:p>
            <a:pPr marL="742950" marR="0" lvl="1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zh-TW" sz="1400" dirty="0">
                <a:solidFill>
                  <a:srgbClr val="00000F"/>
                </a:solidFill>
                <a:latin typeface="Arial" panose="020B0604020202020204" pitchFamily="34" charset="0"/>
              </a:rPr>
              <a:t>Brand Integration Communication Design Center</a:t>
            </a:r>
          </a:p>
          <a:p>
            <a:pPr marL="742950" marR="0" lvl="1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zh-TW" sz="1400" dirty="0">
                <a:solidFill>
                  <a:srgbClr val="00000F"/>
                </a:solidFill>
                <a:latin typeface="Arial" panose="020B0604020202020204" pitchFamily="34" charset="0"/>
              </a:rPr>
              <a:t>Idea Factory</a:t>
            </a:r>
          </a:p>
          <a:p>
            <a:pPr marL="742950" marR="0" lvl="1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zh-TW" sz="1400" dirty="0">
                <a:solidFill>
                  <a:srgbClr val="00000F"/>
                </a:solidFill>
                <a:latin typeface="Arial" panose="020B0604020202020204" pitchFamily="34" charset="0"/>
              </a:rPr>
              <a:t>Innovative Integrated Design Research Center</a:t>
            </a:r>
          </a:p>
          <a:p>
            <a:pPr marL="742950" marR="0" lvl="1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zh-TW" sz="1400" dirty="0">
                <a:solidFill>
                  <a:srgbClr val="00000F"/>
                </a:solidFill>
                <a:latin typeface="Arial" panose="020B0604020202020204" pitchFamily="34" charset="0"/>
              </a:rPr>
              <a:t>Intelligent Local Design Service Center</a:t>
            </a:r>
          </a:p>
          <a:p>
            <a:pPr marL="742950" marR="0" lvl="1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zh-TW" sz="1400" dirty="0">
                <a:solidFill>
                  <a:srgbClr val="00000F"/>
                </a:solidFill>
                <a:latin typeface="Arial" panose="020B0604020202020204" pitchFamily="34" charset="0"/>
              </a:rPr>
              <a:t>Brand Resonance Research Center</a:t>
            </a:r>
          </a:p>
          <a:p>
            <a:pPr marR="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zh-TW" dirty="0">
              <a:solidFill>
                <a:srgbClr val="00000F"/>
              </a:solidFill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zh-TW" b="0" i="0" u="none" strike="noStrike" baseline="0" dirty="0">
              <a:solidFill>
                <a:srgbClr val="000000"/>
              </a:solidFill>
              <a:ea typeface="細明體" panose="02020509000000000000" pitchFamily="49" charset="-120"/>
            </a:endParaRP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0F0D878D-EEFE-465B-A108-ED5A16D85FBE}"/>
              </a:ext>
            </a:extLst>
          </p:cNvPr>
          <p:cNvSpPr txBox="1"/>
          <p:nvPr/>
        </p:nvSpPr>
        <p:spPr>
          <a:xfrm>
            <a:off x="2639222" y="784274"/>
            <a:ext cx="693699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TW" sz="2400" b="1" dirty="0">
                <a:solidFill>
                  <a:schemeClr val="tx2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Research Center and Industry-Academia Cooperation</a:t>
            </a:r>
            <a:endParaRPr lang="zh-TW" altLang="en-US" sz="2400" b="1" dirty="0">
              <a:solidFill>
                <a:schemeClr val="tx2"/>
              </a:solidFill>
              <a:latin typeface="Calibri" panose="020F0502020204030204" pitchFamily="34" charset="0"/>
              <a:ea typeface="微软雅黑 Light" panose="020B0502040204020203" pitchFamily="34" charset="-122"/>
              <a:sym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2437939"/>
      </p:ext>
    </p:extLst>
  </p:cSld>
  <p:clrMapOvr>
    <a:masterClrMapping/>
  </p:clrMapOvr>
  <p:transition spd="slow">
    <p:cov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任意多边形 22"/>
          <p:cNvSpPr/>
          <p:nvPr/>
        </p:nvSpPr>
        <p:spPr>
          <a:xfrm>
            <a:off x="5591346" y="1"/>
            <a:ext cx="1032749" cy="298129"/>
          </a:xfrm>
          <a:custGeom>
            <a:avLst/>
            <a:gdLst>
              <a:gd name="connsiteX0" fmla="*/ 0 w 1032749"/>
              <a:gd name="connsiteY0" fmla="*/ 0 h 298129"/>
              <a:gd name="connsiteX1" fmla="*/ 1032749 w 1032749"/>
              <a:gd name="connsiteY1" fmla="*/ 0 h 298129"/>
              <a:gd name="connsiteX2" fmla="*/ 516374 w 1032749"/>
              <a:gd name="connsiteY2" fmla="*/ 298129 h 298129"/>
              <a:gd name="connsiteX3" fmla="*/ 0 w 1032749"/>
              <a:gd name="connsiteY3" fmla="*/ 0 h 298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2749" h="298129">
                <a:moveTo>
                  <a:pt x="0" y="0"/>
                </a:moveTo>
                <a:lnTo>
                  <a:pt x="1032749" y="0"/>
                </a:lnTo>
                <a:lnTo>
                  <a:pt x="516374" y="29812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3" dirty="0">
              <a:ea typeface="微软雅黑 Light" panose="020B0502040204020203" pitchFamily="34" charset="-122"/>
            </a:endParaRPr>
          </a:p>
        </p:txBody>
      </p:sp>
      <p:sp>
        <p:nvSpPr>
          <p:cNvPr id="109" name="立方体 8">
            <a:extLst>
              <a:ext uri="{FF2B5EF4-FFF2-40B4-BE49-F238E27FC236}">
                <a16:creationId xmlns:a16="http://schemas.microsoft.com/office/drawing/2014/main" id="{2F7AEA98-7161-4052-AE10-98B919C7F90C}"/>
              </a:ext>
            </a:extLst>
          </p:cNvPr>
          <p:cNvSpPr/>
          <p:nvPr/>
        </p:nvSpPr>
        <p:spPr>
          <a:xfrm>
            <a:off x="654128" y="4381903"/>
            <a:ext cx="452169" cy="438830"/>
          </a:xfrm>
          <a:prstGeom prst="cub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5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1629193C-40E3-4546-84AC-A3717E491EEB}"/>
              </a:ext>
            </a:extLst>
          </p:cNvPr>
          <p:cNvSpPr txBox="1"/>
          <p:nvPr/>
        </p:nvSpPr>
        <p:spPr>
          <a:xfrm>
            <a:off x="1190188" y="4412424"/>
            <a:ext cx="7479918" cy="28931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b="1" i="0" u="none" strike="noStrike" kern="1200" cap="none" spc="0" normalizeH="0" baseline="0" noProof="0" dirty="0">
                <a:ln>
                  <a:noFill/>
                </a:ln>
                <a:solidFill>
                  <a:srgbClr val="E56A24"/>
                </a:solidFill>
                <a:effectLst/>
                <a:uLnTx/>
                <a:uFillTx/>
                <a:latin typeface="Arial" panose="020B0604020202020204" pitchFamily="34" charset="0"/>
                <a:ea typeface="Noto Sans TC"/>
                <a:cs typeface="+mn-cs"/>
              </a:rPr>
              <a:t>Industry-Academia Cooperation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600" b="1" i="0" u="none" strike="noStrike" kern="1200" cap="none" spc="0" normalizeH="0" baseline="0" noProof="0" dirty="0">
              <a:ln>
                <a:noFill/>
              </a:ln>
              <a:solidFill>
                <a:srgbClr val="E56A24"/>
              </a:solidFill>
              <a:effectLst/>
              <a:uLnTx/>
              <a:uFillTx/>
              <a:latin typeface="Arial" panose="020B0604020202020204" pitchFamily="34" charset="0"/>
              <a:ea typeface="Noto Sans TC"/>
              <a:cs typeface="+mn-cs"/>
            </a:endParaRP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TW" sz="1400" b="0" i="0" u="none" strike="noStrike" kern="1200" cap="none" spc="0" normalizeH="0" baseline="0" noProof="0" dirty="0">
                <a:ln>
                  <a:noFill/>
                </a:ln>
                <a:solidFill>
                  <a:srgbClr val="00000F"/>
                </a:solidFill>
                <a:effectLst/>
                <a:uLnTx/>
                <a:uFillTx/>
                <a:latin typeface="Arial" panose="020B0604020202020204" pitchFamily="34" charset="0"/>
                <a:ea typeface="Noto Sans TC"/>
                <a:cs typeface="+mn-cs"/>
              </a:rPr>
              <a:t>Incubation Center for Academia-Industry Collaboration and Intellectual Property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TW" sz="1400" b="0" i="0" u="none" strike="noStrike" kern="1200" cap="none" spc="0" normalizeH="0" baseline="0" noProof="0" dirty="0">
                <a:ln>
                  <a:noFill/>
                </a:ln>
                <a:solidFill>
                  <a:srgbClr val="00000F"/>
                </a:solidFill>
                <a:effectLst/>
                <a:uLnTx/>
                <a:uFillTx/>
                <a:latin typeface="Arial" panose="020B0604020202020204" pitchFamily="34" charset="0"/>
                <a:ea typeface="Noto Sans TC"/>
                <a:cs typeface="+mn-cs"/>
              </a:rPr>
              <a:t>Center for Regional Industry-Academia Collaboration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TW" sz="1400" b="0" i="0" u="none" strike="noStrike" kern="1200" cap="none" spc="0" normalizeH="0" baseline="0" noProof="0" dirty="0">
                <a:ln>
                  <a:noFill/>
                </a:ln>
                <a:solidFill>
                  <a:srgbClr val="00000F"/>
                </a:solidFill>
                <a:effectLst/>
                <a:uLnTx/>
                <a:uFillTx/>
                <a:latin typeface="Arial" panose="020B0604020202020204" pitchFamily="34" charset="0"/>
                <a:ea typeface="Noto Sans TC"/>
                <a:cs typeface="+mn-cs"/>
              </a:rPr>
              <a:t>Center for Emergency Response Information 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TW" sz="1400" b="0" i="0" u="none" strike="noStrike" kern="1200" cap="none" spc="0" normalizeH="0" baseline="0" noProof="0" dirty="0">
                <a:ln>
                  <a:noFill/>
                </a:ln>
                <a:solidFill>
                  <a:srgbClr val="00000F"/>
                </a:solidFill>
                <a:effectLst/>
                <a:uLnTx/>
                <a:uFillTx/>
                <a:latin typeface="Arial" panose="020B0604020202020204" pitchFamily="34" charset="0"/>
                <a:ea typeface="Noto Sans TC"/>
                <a:cs typeface="+mn-cs"/>
              </a:rPr>
              <a:t>Center for Sustainable Development &amp; Social Practice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TW" sz="1400" b="0" i="0" u="none" strike="noStrike" kern="1200" cap="none" spc="0" normalizeH="0" baseline="0" noProof="0" dirty="0">
                <a:ln>
                  <a:noFill/>
                </a:ln>
                <a:solidFill>
                  <a:srgbClr val="00000F"/>
                </a:solidFill>
                <a:effectLst/>
                <a:uLnTx/>
                <a:uFillTx/>
                <a:latin typeface="Arial" panose="020B0604020202020204" pitchFamily="34" charset="0"/>
                <a:ea typeface="Noto Sans TC"/>
                <a:cs typeface="+mn-cs"/>
              </a:rPr>
              <a:t>Power Electronics Sustainable Energy Center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TW" sz="1400" b="0" i="0" u="none" strike="noStrike" kern="1200" cap="none" spc="0" normalizeH="0" baseline="0" noProof="0" dirty="0">
                <a:ln>
                  <a:noFill/>
                </a:ln>
                <a:solidFill>
                  <a:srgbClr val="00000F"/>
                </a:solidFill>
                <a:effectLst/>
                <a:uLnTx/>
                <a:uFillTx/>
                <a:latin typeface="Arial" panose="020B0604020202020204" pitchFamily="34" charset="0"/>
                <a:ea typeface="Noto Sans TC"/>
                <a:cs typeface="+mn-cs"/>
              </a:rPr>
              <a:t>Center for Hakka Studies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TW" sz="1400" b="0" i="0" u="none" strike="noStrike" kern="1200" cap="none" spc="0" normalizeH="0" baseline="0" noProof="0" dirty="0">
                <a:ln>
                  <a:noFill/>
                </a:ln>
                <a:solidFill>
                  <a:srgbClr val="00000F"/>
                </a:solidFill>
                <a:effectLst/>
                <a:uLnTx/>
                <a:uFillTx/>
                <a:latin typeface="Arial" panose="020B0604020202020204" pitchFamily="34" charset="0"/>
                <a:ea typeface="Noto Sans TC"/>
                <a:cs typeface="+mn-cs"/>
              </a:rPr>
              <a:t>Problem-Based Learning Center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TW" sz="1400" b="0" i="0" u="none" strike="noStrike" kern="1200" cap="none" spc="0" normalizeH="0" baseline="0" noProof="0" dirty="0">
                <a:ln>
                  <a:noFill/>
                </a:ln>
                <a:solidFill>
                  <a:srgbClr val="00000F"/>
                </a:solidFill>
                <a:effectLst/>
                <a:uLnTx/>
                <a:uFillTx/>
                <a:latin typeface="Arial" panose="020B0604020202020204" pitchFamily="34" charset="0"/>
                <a:ea typeface="Noto Sans TC"/>
                <a:cs typeface="+mn-cs"/>
              </a:rPr>
              <a:t>International Technical Cultivation of Talent</a:t>
            </a:r>
          </a:p>
          <a:p>
            <a:pPr marR="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zh-TW" dirty="0">
              <a:solidFill>
                <a:srgbClr val="00000F"/>
              </a:solidFill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zh-TW" b="0" i="0" u="none" strike="noStrike" baseline="0" dirty="0">
              <a:solidFill>
                <a:srgbClr val="000000"/>
              </a:solidFill>
              <a:ea typeface="細明體" panose="02020509000000000000" pitchFamily="49" charset="-120"/>
            </a:endParaRPr>
          </a:p>
        </p:txBody>
      </p:sp>
      <p:sp>
        <p:nvSpPr>
          <p:cNvPr id="13" name="立方体 8">
            <a:extLst>
              <a:ext uri="{FF2B5EF4-FFF2-40B4-BE49-F238E27FC236}">
                <a16:creationId xmlns:a16="http://schemas.microsoft.com/office/drawing/2014/main" id="{C1E096A1-5BB6-4E84-889F-110F5CF946E7}"/>
              </a:ext>
            </a:extLst>
          </p:cNvPr>
          <p:cNvSpPr/>
          <p:nvPr/>
        </p:nvSpPr>
        <p:spPr>
          <a:xfrm>
            <a:off x="654128" y="1378646"/>
            <a:ext cx="452169" cy="438830"/>
          </a:xfrm>
          <a:prstGeom prst="cub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5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4" name="文字方塊 13">
            <a:extLst>
              <a:ext uri="{FF2B5EF4-FFF2-40B4-BE49-F238E27FC236}">
                <a16:creationId xmlns:a16="http://schemas.microsoft.com/office/drawing/2014/main" id="{638FFD45-0D17-44D7-891F-69A486D256B4}"/>
              </a:ext>
            </a:extLst>
          </p:cNvPr>
          <p:cNvSpPr txBox="1"/>
          <p:nvPr/>
        </p:nvSpPr>
        <p:spPr>
          <a:xfrm>
            <a:off x="1190188" y="1409167"/>
            <a:ext cx="4401158" cy="2492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b="1" i="0" u="none" strike="noStrike" kern="1200" cap="none" spc="0" normalizeH="0" baseline="0" noProof="0" dirty="0">
                <a:ln>
                  <a:noFill/>
                </a:ln>
                <a:solidFill>
                  <a:srgbClr val="E56A24"/>
                </a:solidFill>
                <a:effectLst/>
                <a:uLnTx/>
                <a:uFillTx/>
                <a:latin typeface="Arial" panose="020B0604020202020204" pitchFamily="34" charset="0"/>
                <a:ea typeface="Noto Sans TC"/>
                <a:cs typeface="+mn-cs"/>
              </a:rPr>
              <a:t>Humanities and Applied Sciences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800" b="1" i="0" u="none" strike="noStrike" kern="1200" cap="none" spc="0" normalizeH="0" baseline="0" noProof="0" dirty="0">
              <a:ln>
                <a:noFill/>
              </a:ln>
              <a:solidFill>
                <a:srgbClr val="E56A24"/>
              </a:solidFill>
              <a:effectLst/>
              <a:uLnTx/>
              <a:uFillTx/>
              <a:latin typeface="Arial" panose="020B0604020202020204" pitchFamily="34" charset="0"/>
              <a:ea typeface="Noto Sans TC"/>
              <a:cs typeface="+mn-cs"/>
            </a:endParaRP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TW" sz="1400" b="0" i="0" u="none" strike="noStrike" kern="1200" cap="none" spc="0" normalizeH="0" baseline="0" noProof="0" dirty="0">
                <a:ln>
                  <a:noFill/>
                </a:ln>
                <a:solidFill>
                  <a:srgbClr val="00000F"/>
                </a:solidFill>
                <a:effectLst/>
                <a:uLnTx/>
                <a:uFillTx/>
                <a:latin typeface="Arial" panose="020B0604020202020204" pitchFamily="34" charset="0"/>
                <a:ea typeface="Noto Sans TC"/>
                <a:cs typeface="+mn-cs"/>
              </a:rPr>
              <a:t>Taiwan SPIN Research Center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TW" sz="1400" b="0" i="0" u="none" strike="noStrike" kern="1200" cap="none" spc="0" normalizeH="0" baseline="0" noProof="0" dirty="0">
                <a:ln>
                  <a:noFill/>
                </a:ln>
                <a:solidFill>
                  <a:srgbClr val="00000F"/>
                </a:solidFill>
                <a:effectLst/>
                <a:uLnTx/>
                <a:uFillTx/>
                <a:latin typeface="Arial" panose="020B0604020202020204" pitchFamily="34" charset="0"/>
                <a:ea typeface="Noto Sans TC"/>
                <a:cs typeface="+mn-cs"/>
              </a:rPr>
              <a:t>Center for Patent Infringement Verification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TW" sz="1400" b="0" i="0" u="none" strike="noStrike" kern="1200" cap="none" spc="0" normalizeH="0" baseline="0" noProof="0" dirty="0">
                <a:ln>
                  <a:noFill/>
                </a:ln>
                <a:solidFill>
                  <a:srgbClr val="00000F"/>
                </a:solidFill>
                <a:effectLst/>
                <a:uLnTx/>
                <a:uFillTx/>
                <a:latin typeface="Arial" panose="020B0604020202020204" pitchFamily="34" charset="0"/>
                <a:ea typeface="Noto Sans TC"/>
                <a:cs typeface="+mn-cs"/>
              </a:rPr>
              <a:t>Center for Taiwan Heritage Research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TW" sz="1400" b="0" i="0" u="none" strike="noStrike" kern="1200" cap="none" spc="0" normalizeH="0" baseline="0" noProof="0" dirty="0">
                <a:ln>
                  <a:noFill/>
                </a:ln>
                <a:solidFill>
                  <a:srgbClr val="00000F"/>
                </a:solidFill>
                <a:effectLst/>
                <a:uLnTx/>
                <a:uFillTx/>
                <a:latin typeface="Arial" panose="020B0604020202020204" pitchFamily="34" charset="0"/>
                <a:ea typeface="Noto Sans TC"/>
                <a:cs typeface="+mn-cs"/>
              </a:rPr>
              <a:t>Yunlin Education Service Center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TW" sz="1400" b="0" i="0" u="none" strike="noStrike" kern="1200" cap="none" spc="0" normalizeH="0" baseline="0" noProof="0" dirty="0">
                <a:ln>
                  <a:noFill/>
                </a:ln>
                <a:solidFill>
                  <a:srgbClr val="00000F"/>
                </a:solidFill>
                <a:effectLst/>
                <a:uLnTx/>
                <a:uFillTx/>
                <a:latin typeface="Arial" panose="020B0604020202020204" pitchFamily="34" charset="0"/>
                <a:ea typeface="Noto Sans TC"/>
                <a:cs typeface="+mn-cs"/>
              </a:rPr>
              <a:t>Culture Technology Research Center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TW" sz="1400" b="0" i="0" u="none" strike="noStrike" kern="1200" cap="none" spc="0" normalizeH="0" baseline="0" noProof="0" dirty="0">
                <a:ln>
                  <a:noFill/>
                </a:ln>
                <a:solidFill>
                  <a:srgbClr val="00000F"/>
                </a:solidFill>
                <a:effectLst/>
                <a:uLnTx/>
                <a:uFillTx/>
                <a:latin typeface="Arial" panose="020B0604020202020204" pitchFamily="34" charset="0"/>
                <a:ea typeface="Noto Sans TC"/>
                <a:cs typeface="+mn-cs"/>
              </a:rPr>
              <a:t>Research Center for Smart Learning</a:t>
            </a:r>
          </a:p>
          <a:p>
            <a:pPr marR="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zh-TW" dirty="0">
              <a:solidFill>
                <a:srgbClr val="00000F"/>
              </a:solidFill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zh-TW" b="0" i="0" u="none" strike="noStrike" baseline="0" dirty="0">
              <a:solidFill>
                <a:srgbClr val="000000"/>
              </a:solidFill>
              <a:ea typeface="細明體" panose="02020509000000000000" pitchFamily="49" charset="-120"/>
            </a:endParaRPr>
          </a:p>
        </p:txBody>
      </p:sp>
      <p:sp>
        <p:nvSpPr>
          <p:cNvPr id="15" name="立方体 8">
            <a:extLst>
              <a:ext uri="{FF2B5EF4-FFF2-40B4-BE49-F238E27FC236}">
                <a16:creationId xmlns:a16="http://schemas.microsoft.com/office/drawing/2014/main" id="{5C67AF4A-22CC-4110-8D32-A86C2E36811C}"/>
              </a:ext>
            </a:extLst>
          </p:cNvPr>
          <p:cNvSpPr/>
          <p:nvPr/>
        </p:nvSpPr>
        <p:spPr>
          <a:xfrm>
            <a:off x="654128" y="3317781"/>
            <a:ext cx="452169" cy="438830"/>
          </a:xfrm>
          <a:prstGeom prst="cub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5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6" name="文字方塊 15">
            <a:extLst>
              <a:ext uri="{FF2B5EF4-FFF2-40B4-BE49-F238E27FC236}">
                <a16:creationId xmlns:a16="http://schemas.microsoft.com/office/drawing/2014/main" id="{C14E3DC4-E25C-4C10-B344-7CBDCF2DE2D5}"/>
              </a:ext>
            </a:extLst>
          </p:cNvPr>
          <p:cNvSpPr txBox="1"/>
          <p:nvPr/>
        </p:nvSpPr>
        <p:spPr>
          <a:xfrm>
            <a:off x="1190188" y="3348302"/>
            <a:ext cx="4494334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b="1" dirty="0">
                <a:solidFill>
                  <a:srgbClr val="E56A24"/>
                </a:solidFill>
                <a:latin typeface="Arial" panose="020B0604020202020204" pitchFamily="34" charset="0"/>
                <a:ea typeface="Noto Sans TC"/>
              </a:rPr>
              <a:t>Future</a:t>
            </a:r>
            <a:endParaRPr kumimoji="0" lang="en-US" altLang="zh-TW" sz="1600" b="1" i="0" u="none" strike="noStrike" kern="1200" cap="none" spc="0" normalizeH="0" baseline="0" noProof="0" dirty="0">
              <a:ln>
                <a:noFill/>
              </a:ln>
              <a:solidFill>
                <a:srgbClr val="E56A24"/>
              </a:solidFill>
              <a:effectLst/>
              <a:uLnTx/>
              <a:uFillTx/>
              <a:latin typeface="Arial" panose="020B0604020202020204" pitchFamily="34" charset="0"/>
              <a:ea typeface="Noto Sans TC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800" b="1" i="0" u="none" strike="noStrike" kern="1200" cap="none" spc="0" normalizeH="0" baseline="0" noProof="0" dirty="0">
              <a:ln>
                <a:noFill/>
              </a:ln>
              <a:solidFill>
                <a:srgbClr val="E56A24"/>
              </a:solidFill>
              <a:effectLst/>
              <a:uLnTx/>
              <a:uFillTx/>
              <a:latin typeface="Arial" panose="020B0604020202020204" pitchFamily="34" charset="0"/>
              <a:ea typeface="Noto Sans TC"/>
              <a:cs typeface="+mn-cs"/>
            </a:endParaRP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TW" sz="1400" b="0" i="0" u="none" strike="noStrike" kern="1200" cap="none" spc="0" normalizeH="0" baseline="0" noProof="0" dirty="0">
                <a:ln>
                  <a:noFill/>
                </a:ln>
                <a:solidFill>
                  <a:srgbClr val="00000F"/>
                </a:solidFill>
                <a:effectLst/>
                <a:uLnTx/>
                <a:uFillTx/>
                <a:latin typeface="Arial" panose="020B0604020202020204" pitchFamily="34" charset="0"/>
                <a:ea typeface="Noto Sans TC"/>
                <a:cs typeface="+mn-cs"/>
              </a:rPr>
              <a:t>Future Technology Research Center </a:t>
            </a:r>
            <a:endParaRPr lang="en-US" altLang="zh-TW" dirty="0">
              <a:solidFill>
                <a:srgbClr val="00000F"/>
              </a:solidFill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zh-TW" b="0" i="0" u="none" strike="noStrike" baseline="0" dirty="0">
              <a:solidFill>
                <a:srgbClr val="000000"/>
              </a:solidFill>
              <a:ea typeface="細明體" panose="02020509000000000000" pitchFamily="49" charset="-120"/>
            </a:endParaRPr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C18B0309-BEF3-4435-A8E0-913FBE1363A2}"/>
              </a:ext>
            </a:extLst>
          </p:cNvPr>
          <p:cNvSpPr txBox="1"/>
          <p:nvPr/>
        </p:nvSpPr>
        <p:spPr>
          <a:xfrm>
            <a:off x="2639222" y="784274"/>
            <a:ext cx="693699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TW" sz="2400" b="1" dirty="0">
                <a:solidFill>
                  <a:schemeClr val="tx2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Research Center and Industry-Academia Cooperation</a:t>
            </a:r>
            <a:endParaRPr lang="zh-TW" altLang="en-US" sz="2400" b="1" dirty="0">
              <a:solidFill>
                <a:schemeClr val="tx2"/>
              </a:solidFill>
              <a:latin typeface="Calibri" panose="020F0502020204030204" pitchFamily="34" charset="0"/>
              <a:ea typeface="微软雅黑 Light" panose="020B0502040204020203" pitchFamily="34" charset="-122"/>
              <a:sym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2600901"/>
      </p:ext>
    </p:extLst>
  </p:cSld>
  <p:clrMapOvr>
    <a:masterClrMapping/>
  </p:clrMapOvr>
  <p:transition spd="slow">
    <p:cov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副标题 7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2888342" y="2588567"/>
            <a:ext cx="6415315" cy="461665"/>
          </a:xfrm>
        </p:spPr>
        <p:txBody>
          <a:bodyPr>
            <a:noAutofit/>
          </a:bodyPr>
          <a:lstStyle/>
          <a:p>
            <a:r>
              <a:rPr lang="en-US" altLang="zh-CN" sz="2800" b="1" dirty="0"/>
              <a:t>Internship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08993018"/>
      </p:ext>
    </p:extLst>
  </p:cSld>
  <p:clrMapOvr>
    <a:masterClrMapping/>
  </p:clrMapOvr>
  <p:transition spd="slow">
    <p:cove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4"/>
          <p:cNvSpPr txBox="1"/>
          <p:nvPr/>
        </p:nvSpPr>
        <p:spPr>
          <a:xfrm>
            <a:off x="2613708" y="430601"/>
            <a:ext cx="6988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400" b="1" dirty="0">
                <a:solidFill>
                  <a:schemeClr val="tx2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Internship</a:t>
            </a:r>
          </a:p>
        </p:txBody>
      </p:sp>
      <p:sp>
        <p:nvSpPr>
          <p:cNvPr id="27" name="任意多边形 22"/>
          <p:cNvSpPr/>
          <p:nvPr/>
        </p:nvSpPr>
        <p:spPr>
          <a:xfrm>
            <a:off x="5591346" y="1"/>
            <a:ext cx="1032749" cy="298129"/>
          </a:xfrm>
          <a:custGeom>
            <a:avLst/>
            <a:gdLst>
              <a:gd name="connsiteX0" fmla="*/ 0 w 1032749"/>
              <a:gd name="connsiteY0" fmla="*/ 0 h 298129"/>
              <a:gd name="connsiteX1" fmla="*/ 1032749 w 1032749"/>
              <a:gd name="connsiteY1" fmla="*/ 0 h 298129"/>
              <a:gd name="connsiteX2" fmla="*/ 516374 w 1032749"/>
              <a:gd name="connsiteY2" fmla="*/ 298129 h 298129"/>
              <a:gd name="connsiteX3" fmla="*/ 0 w 1032749"/>
              <a:gd name="connsiteY3" fmla="*/ 0 h 298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2749" h="298129">
                <a:moveTo>
                  <a:pt x="0" y="0"/>
                </a:moveTo>
                <a:lnTo>
                  <a:pt x="1032749" y="0"/>
                </a:lnTo>
                <a:lnTo>
                  <a:pt x="516374" y="29812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3" dirty="0">
              <a:ea typeface="微软雅黑 Light" panose="020B0502040204020203" pitchFamily="34" charset="-122"/>
            </a:endParaRPr>
          </a:p>
        </p:txBody>
      </p:sp>
      <p:sp>
        <p:nvSpPr>
          <p:cNvPr id="109" name="立方体 8">
            <a:extLst>
              <a:ext uri="{FF2B5EF4-FFF2-40B4-BE49-F238E27FC236}">
                <a16:creationId xmlns:a16="http://schemas.microsoft.com/office/drawing/2014/main" id="{2F7AEA98-7161-4052-AE10-98B919C7F90C}"/>
              </a:ext>
            </a:extLst>
          </p:cNvPr>
          <p:cNvSpPr/>
          <p:nvPr/>
        </p:nvSpPr>
        <p:spPr>
          <a:xfrm>
            <a:off x="2604488" y="1944783"/>
            <a:ext cx="452169" cy="438830"/>
          </a:xfrm>
          <a:prstGeom prst="cub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5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1629193C-40E3-4546-84AC-A3717E491EEB}"/>
              </a:ext>
            </a:extLst>
          </p:cNvPr>
          <p:cNvSpPr txBox="1"/>
          <p:nvPr/>
        </p:nvSpPr>
        <p:spPr>
          <a:xfrm>
            <a:off x="3140548" y="1975304"/>
            <a:ext cx="852853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zh-TW" b="1" dirty="0">
                <a:solidFill>
                  <a:srgbClr val="E56A24"/>
                </a:solidFill>
                <a:latin typeface="Arial" panose="020B0604020202020204" pitchFamily="34" charset="0"/>
              </a:rPr>
              <a:t>Public administration and defense, mandatory social security</a:t>
            </a:r>
            <a:endParaRPr lang="zh-TW" altLang="en-US" b="1" dirty="0">
              <a:solidFill>
                <a:srgbClr val="E56A24"/>
              </a:solidFill>
              <a:latin typeface="Arial" panose="020B0604020202020204" pitchFamily="34" charset="0"/>
            </a:endParaRPr>
          </a:p>
        </p:txBody>
      </p:sp>
      <p:sp>
        <p:nvSpPr>
          <p:cNvPr id="6" name="立方体 8">
            <a:extLst>
              <a:ext uri="{FF2B5EF4-FFF2-40B4-BE49-F238E27FC236}">
                <a16:creationId xmlns:a16="http://schemas.microsoft.com/office/drawing/2014/main" id="{60CA18FC-39C0-4CEC-B49A-7DC06FD97F53}"/>
              </a:ext>
            </a:extLst>
          </p:cNvPr>
          <p:cNvSpPr/>
          <p:nvPr/>
        </p:nvSpPr>
        <p:spPr>
          <a:xfrm>
            <a:off x="2604488" y="2592134"/>
            <a:ext cx="452169" cy="438830"/>
          </a:xfrm>
          <a:prstGeom prst="cub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5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D5EBE587-5C90-4923-A9CF-FBB8C563955C}"/>
              </a:ext>
            </a:extLst>
          </p:cNvPr>
          <p:cNvSpPr txBox="1"/>
          <p:nvPr/>
        </p:nvSpPr>
        <p:spPr>
          <a:xfrm>
            <a:off x="3140548" y="2622655"/>
            <a:ext cx="47031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zh-TW" b="1" dirty="0">
                <a:solidFill>
                  <a:srgbClr val="E56A24"/>
                </a:solidFill>
                <a:latin typeface="Arial" panose="020B0604020202020204" pitchFamily="34" charset="0"/>
              </a:rPr>
              <a:t>Support Services</a:t>
            </a:r>
            <a:endParaRPr lang="zh-TW" altLang="en-US" b="1" dirty="0">
              <a:solidFill>
                <a:srgbClr val="E56A24"/>
              </a:solidFill>
              <a:latin typeface="Arial" panose="020B0604020202020204" pitchFamily="34" charset="0"/>
            </a:endParaRPr>
          </a:p>
        </p:txBody>
      </p:sp>
      <p:sp>
        <p:nvSpPr>
          <p:cNvPr id="8" name="立方体 8">
            <a:extLst>
              <a:ext uri="{FF2B5EF4-FFF2-40B4-BE49-F238E27FC236}">
                <a16:creationId xmlns:a16="http://schemas.microsoft.com/office/drawing/2014/main" id="{7737B003-E6AE-4621-907A-DA0C2E0E7C29}"/>
              </a:ext>
            </a:extLst>
          </p:cNvPr>
          <p:cNvSpPr/>
          <p:nvPr/>
        </p:nvSpPr>
        <p:spPr>
          <a:xfrm>
            <a:off x="2604488" y="3239485"/>
            <a:ext cx="452169" cy="438830"/>
          </a:xfrm>
          <a:prstGeom prst="cub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5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FA903236-99E1-4298-9890-4769284616CE}"/>
              </a:ext>
            </a:extLst>
          </p:cNvPr>
          <p:cNvSpPr txBox="1"/>
          <p:nvPr/>
        </p:nvSpPr>
        <p:spPr>
          <a:xfrm>
            <a:off x="3140547" y="3152560"/>
            <a:ext cx="612928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TW" b="1" dirty="0">
                <a:solidFill>
                  <a:srgbClr val="E56A24"/>
                </a:solidFill>
                <a:latin typeface="Arial" panose="020B0604020202020204" pitchFamily="34" charset="0"/>
              </a:rPr>
              <a:t>Publishing, audio-visual production, communication,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TW" b="1" dirty="0">
                <a:solidFill>
                  <a:srgbClr val="E56A24"/>
                </a:solidFill>
                <a:latin typeface="Arial" panose="020B0604020202020204" pitchFamily="34" charset="0"/>
              </a:rPr>
              <a:t>information and communication services</a:t>
            </a:r>
            <a:endParaRPr lang="zh-TW" altLang="en-US" b="1" dirty="0">
              <a:solidFill>
                <a:srgbClr val="E56A24"/>
              </a:solidFill>
              <a:latin typeface="Arial" panose="020B0604020202020204" pitchFamily="34" charset="0"/>
            </a:endParaRPr>
          </a:p>
        </p:txBody>
      </p:sp>
      <p:sp>
        <p:nvSpPr>
          <p:cNvPr id="10" name="立方体 8">
            <a:extLst>
              <a:ext uri="{FF2B5EF4-FFF2-40B4-BE49-F238E27FC236}">
                <a16:creationId xmlns:a16="http://schemas.microsoft.com/office/drawing/2014/main" id="{53D485BE-2306-444D-A682-786C79B5BACD}"/>
              </a:ext>
            </a:extLst>
          </p:cNvPr>
          <p:cNvSpPr/>
          <p:nvPr/>
        </p:nvSpPr>
        <p:spPr>
          <a:xfrm>
            <a:off x="2604488" y="3886836"/>
            <a:ext cx="452169" cy="438830"/>
          </a:xfrm>
          <a:prstGeom prst="cub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5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7DE6929D-1DA0-46A1-B15A-E994A9D3AD7A}"/>
              </a:ext>
            </a:extLst>
          </p:cNvPr>
          <p:cNvSpPr txBox="1"/>
          <p:nvPr/>
        </p:nvSpPr>
        <p:spPr>
          <a:xfrm>
            <a:off x="3140547" y="3917357"/>
            <a:ext cx="612928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zh-TW" b="1" dirty="0">
                <a:solidFill>
                  <a:srgbClr val="E56A24"/>
                </a:solidFill>
                <a:latin typeface="Arial" panose="020B0604020202020204" pitchFamily="34" charset="0"/>
              </a:rPr>
              <a:t>Accommodation and Catering Industry</a:t>
            </a:r>
            <a:endParaRPr lang="zh-TW" altLang="en-US" b="1" dirty="0">
              <a:solidFill>
                <a:srgbClr val="E56A24"/>
              </a:solidFill>
              <a:latin typeface="Arial" panose="020B0604020202020204" pitchFamily="34" charset="0"/>
            </a:endParaRPr>
          </a:p>
        </p:txBody>
      </p:sp>
      <p:sp>
        <p:nvSpPr>
          <p:cNvPr id="13" name="立方体 8">
            <a:extLst>
              <a:ext uri="{FF2B5EF4-FFF2-40B4-BE49-F238E27FC236}">
                <a16:creationId xmlns:a16="http://schemas.microsoft.com/office/drawing/2014/main" id="{77A4E8A2-1585-4B91-B123-B1C1535B541E}"/>
              </a:ext>
            </a:extLst>
          </p:cNvPr>
          <p:cNvSpPr/>
          <p:nvPr/>
        </p:nvSpPr>
        <p:spPr>
          <a:xfrm>
            <a:off x="2604488" y="4534187"/>
            <a:ext cx="452169" cy="438830"/>
          </a:xfrm>
          <a:prstGeom prst="cub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5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4" name="文字方塊 13">
            <a:extLst>
              <a:ext uri="{FF2B5EF4-FFF2-40B4-BE49-F238E27FC236}">
                <a16:creationId xmlns:a16="http://schemas.microsoft.com/office/drawing/2014/main" id="{321FF86A-C106-4BEA-BC43-C1E7973EC6D2}"/>
              </a:ext>
            </a:extLst>
          </p:cNvPr>
          <p:cNvSpPr txBox="1"/>
          <p:nvPr/>
        </p:nvSpPr>
        <p:spPr>
          <a:xfrm>
            <a:off x="3140547" y="4564708"/>
            <a:ext cx="395654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zh-TW" b="1" dirty="0">
                <a:solidFill>
                  <a:srgbClr val="E56A24"/>
                </a:solidFill>
                <a:latin typeface="Arial" panose="020B0604020202020204" pitchFamily="34" charset="0"/>
              </a:rPr>
              <a:t>Wholesale and retail trade</a:t>
            </a:r>
            <a:endParaRPr lang="zh-TW" altLang="en-US" b="1" dirty="0">
              <a:solidFill>
                <a:srgbClr val="E56A24"/>
              </a:solidFill>
              <a:latin typeface="Arial" panose="020B0604020202020204" pitchFamily="34" charset="0"/>
            </a:endParaRPr>
          </a:p>
        </p:txBody>
      </p:sp>
      <p:sp>
        <p:nvSpPr>
          <p:cNvPr id="15" name="立方体 8">
            <a:extLst>
              <a:ext uri="{FF2B5EF4-FFF2-40B4-BE49-F238E27FC236}">
                <a16:creationId xmlns:a16="http://schemas.microsoft.com/office/drawing/2014/main" id="{6519AB53-E445-4ADC-B2D8-8057D57D9425}"/>
              </a:ext>
            </a:extLst>
          </p:cNvPr>
          <p:cNvSpPr/>
          <p:nvPr/>
        </p:nvSpPr>
        <p:spPr>
          <a:xfrm>
            <a:off x="2604488" y="5181538"/>
            <a:ext cx="452169" cy="438830"/>
          </a:xfrm>
          <a:prstGeom prst="cub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5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6" name="文字方塊 15">
            <a:extLst>
              <a:ext uri="{FF2B5EF4-FFF2-40B4-BE49-F238E27FC236}">
                <a16:creationId xmlns:a16="http://schemas.microsoft.com/office/drawing/2014/main" id="{B87DFC5F-EE29-40F1-80E1-ABE5FD44AACF}"/>
              </a:ext>
            </a:extLst>
          </p:cNvPr>
          <p:cNvSpPr txBox="1"/>
          <p:nvPr/>
        </p:nvSpPr>
        <p:spPr>
          <a:xfrm>
            <a:off x="3140548" y="5212059"/>
            <a:ext cx="38810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zh-TW" b="1" dirty="0">
                <a:solidFill>
                  <a:srgbClr val="E56A24"/>
                </a:solidFill>
                <a:latin typeface="Arial" panose="020B0604020202020204" pitchFamily="34" charset="0"/>
              </a:rPr>
              <a:t>Other Services</a:t>
            </a:r>
            <a:endParaRPr lang="zh-TW" altLang="en-US" b="1" dirty="0">
              <a:solidFill>
                <a:srgbClr val="E56A24"/>
              </a:solidFill>
              <a:latin typeface="Arial" panose="020B0604020202020204" pitchFamily="34" charset="0"/>
            </a:endParaRPr>
          </a:p>
        </p:txBody>
      </p:sp>
      <p:sp>
        <p:nvSpPr>
          <p:cNvPr id="17" name="立方体 8">
            <a:extLst>
              <a:ext uri="{FF2B5EF4-FFF2-40B4-BE49-F238E27FC236}">
                <a16:creationId xmlns:a16="http://schemas.microsoft.com/office/drawing/2014/main" id="{30D096CA-85BB-4FD5-BE8A-5865ADE21CB1}"/>
              </a:ext>
            </a:extLst>
          </p:cNvPr>
          <p:cNvSpPr/>
          <p:nvPr/>
        </p:nvSpPr>
        <p:spPr>
          <a:xfrm>
            <a:off x="2604488" y="5898387"/>
            <a:ext cx="452169" cy="438830"/>
          </a:xfrm>
          <a:prstGeom prst="cub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5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8" name="文字方塊 17">
            <a:extLst>
              <a:ext uri="{FF2B5EF4-FFF2-40B4-BE49-F238E27FC236}">
                <a16:creationId xmlns:a16="http://schemas.microsoft.com/office/drawing/2014/main" id="{FCA103AB-0C56-4D68-9A46-A942761E4357}"/>
              </a:ext>
            </a:extLst>
          </p:cNvPr>
          <p:cNvSpPr txBox="1"/>
          <p:nvPr/>
        </p:nvSpPr>
        <p:spPr>
          <a:xfrm>
            <a:off x="3140547" y="5928908"/>
            <a:ext cx="395654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zh-TW" b="1" dirty="0">
                <a:solidFill>
                  <a:srgbClr val="E56A24"/>
                </a:solidFill>
                <a:latin typeface="Arial" panose="020B0604020202020204" pitchFamily="34" charset="0"/>
              </a:rPr>
              <a:t>Finance and Insurance</a:t>
            </a:r>
            <a:endParaRPr lang="zh-TW" altLang="en-US" b="1" dirty="0">
              <a:solidFill>
                <a:srgbClr val="E56A24"/>
              </a:solidFill>
              <a:latin typeface="Arial" panose="020B0604020202020204" pitchFamily="34" charset="0"/>
            </a:endParaRPr>
          </a:p>
        </p:txBody>
      </p:sp>
      <p:sp>
        <p:nvSpPr>
          <p:cNvPr id="35" name="立方体 8">
            <a:extLst>
              <a:ext uri="{FF2B5EF4-FFF2-40B4-BE49-F238E27FC236}">
                <a16:creationId xmlns:a16="http://schemas.microsoft.com/office/drawing/2014/main" id="{AE392380-A28B-498C-998E-5D6B3961EB2C}"/>
              </a:ext>
            </a:extLst>
          </p:cNvPr>
          <p:cNvSpPr/>
          <p:nvPr/>
        </p:nvSpPr>
        <p:spPr>
          <a:xfrm>
            <a:off x="2604488" y="1321108"/>
            <a:ext cx="452169" cy="438830"/>
          </a:xfrm>
          <a:prstGeom prst="cub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5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6" name="文字方塊 35">
            <a:extLst>
              <a:ext uri="{FF2B5EF4-FFF2-40B4-BE49-F238E27FC236}">
                <a16:creationId xmlns:a16="http://schemas.microsoft.com/office/drawing/2014/main" id="{F40A31EC-7DEF-4CF9-A909-6AA975A1B2B5}"/>
              </a:ext>
            </a:extLst>
          </p:cNvPr>
          <p:cNvSpPr txBox="1"/>
          <p:nvPr/>
        </p:nvSpPr>
        <p:spPr>
          <a:xfrm>
            <a:off x="3140548" y="1351629"/>
            <a:ext cx="41830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zh-TW" b="1" dirty="0">
                <a:solidFill>
                  <a:srgbClr val="E56A24"/>
                </a:solidFill>
                <a:latin typeface="Arial" panose="020B0604020202020204" pitchFamily="34" charset="0"/>
              </a:rPr>
              <a:t>Real Estate</a:t>
            </a:r>
            <a:endParaRPr lang="zh-TW" altLang="en-US" b="1" dirty="0">
              <a:solidFill>
                <a:srgbClr val="E56A24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6579179"/>
      </p:ext>
    </p:extLst>
  </p:cSld>
  <p:clrMapOvr>
    <a:masterClrMapping/>
  </p:clrMapOvr>
  <p:transition spd="slow">
    <p:cove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4"/>
          <p:cNvSpPr txBox="1"/>
          <p:nvPr/>
        </p:nvSpPr>
        <p:spPr>
          <a:xfrm>
            <a:off x="2613708" y="430601"/>
            <a:ext cx="6988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400" b="1" dirty="0">
                <a:solidFill>
                  <a:schemeClr val="tx2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Internship</a:t>
            </a:r>
          </a:p>
        </p:txBody>
      </p:sp>
      <p:sp>
        <p:nvSpPr>
          <p:cNvPr id="27" name="任意多边形 22"/>
          <p:cNvSpPr/>
          <p:nvPr/>
        </p:nvSpPr>
        <p:spPr>
          <a:xfrm>
            <a:off x="5591346" y="1"/>
            <a:ext cx="1032749" cy="298129"/>
          </a:xfrm>
          <a:custGeom>
            <a:avLst/>
            <a:gdLst>
              <a:gd name="connsiteX0" fmla="*/ 0 w 1032749"/>
              <a:gd name="connsiteY0" fmla="*/ 0 h 298129"/>
              <a:gd name="connsiteX1" fmla="*/ 1032749 w 1032749"/>
              <a:gd name="connsiteY1" fmla="*/ 0 h 298129"/>
              <a:gd name="connsiteX2" fmla="*/ 516374 w 1032749"/>
              <a:gd name="connsiteY2" fmla="*/ 298129 h 298129"/>
              <a:gd name="connsiteX3" fmla="*/ 0 w 1032749"/>
              <a:gd name="connsiteY3" fmla="*/ 0 h 298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2749" h="298129">
                <a:moveTo>
                  <a:pt x="0" y="0"/>
                </a:moveTo>
                <a:lnTo>
                  <a:pt x="1032749" y="0"/>
                </a:lnTo>
                <a:lnTo>
                  <a:pt x="516374" y="29812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3" dirty="0">
              <a:ea typeface="微软雅黑 Light" panose="020B0502040204020203" pitchFamily="34" charset="-122"/>
            </a:endParaRPr>
          </a:p>
        </p:txBody>
      </p:sp>
      <p:sp>
        <p:nvSpPr>
          <p:cNvPr id="19" name="立方体 8">
            <a:extLst>
              <a:ext uri="{FF2B5EF4-FFF2-40B4-BE49-F238E27FC236}">
                <a16:creationId xmlns:a16="http://schemas.microsoft.com/office/drawing/2014/main" id="{C1303159-F148-470F-9E0D-519772D2033A}"/>
              </a:ext>
            </a:extLst>
          </p:cNvPr>
          <p:cNvSpPr/>
          <p:nvPr/>
        </p:nvSpPr>
        <p:spPr>
          <a:xfrm>
            <a:off x="2587438" y="1944783"/>
            <a:ext cx="452169" cy="438830"/>
          </a:xfrm>
          <a:prstGeom prst="cub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5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" name="文字方塊 19">
            <a:extLst>
              <a:ext uri="{FF2B5EF4-FFF2-40B4-BE49-F238E27FC236}">
                <a16:creationId xmlns:a16="http://schemas.microsoft.com/office/drawing/2014/main" id="{2E238195-6C6B-4D7D-8623-639CEDC112CB}"/>
              </a:ext>
            </a:extLst>
          </p:cNvPr>
          <p:cNvSpPr txBox="1"/>
          <p:nvPr/>
        </p:nvSpPr>
        <p:spPr>
          <a:xfrm>
            <a:off x="3123498" y="1975304"/>
            <a:ext cx="41830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zh-TW" b="1" dirty="0">
                <a:solidFill>
                  <a:srgbClr val="E56A24"/>
                </a:solidFill>
                <a:latin typeface="Arial" panose="020B0604020202020204" pitchFamily="34" charset="0"/>
              </a:rPr>
              <a:t>Education</a:t>
            </a:r>
            <a:endParaRPr lang="zh-TW" altLang="en-US" b="1" dirty="0">
              <a:solidFill>
                <a:srgbClr val="E56A24"/>
              </a:solidFill>
              <a:latin typeface="Arial" panose="020B0604020202020204" pitchFamily="34" charset="0"/>
            </a:endParaRPr>
          </a:p>
        </p:txBody>
      </p:sp>
      <p:sp>
        <p:nvSpPr>
          <p:cNvPr id="21" name="立方体 8">
            <a:extLst>
              <a:ext uri="{FF2B5EF4-FFF2-40B4-BE49-F238E27FC236}">
                <a16:creationId xmlns:a16="http://schemas.microsoft.com/office/drawing/2014/main" id="{3C08B058-32E7-4E9F-AC6F-9680D92A4D16}"/>
              </a:ext>
            </a:extLst>
          </p:cNvPr>
          <p:cNvSpPr/>
          <p:nvPr/>
        </p:nvSpPr>
        <p:spPr>
          <a:xfrm>
            <a:off x="2587438" y="2592134"/>
            <a:ext cx="452169" cy="438830"/>
          </a:xfrm>
          <a:prstGeom prst="cub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5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2" name="文字方塊 21">
            <a:extLst>
              <a:ext uri="{FF2B5EF4-FFF2-40B4-BE49-F238E27FC236}">
                <a16:creationId xmlns:a16="http://schemas.microsoft.com/office/drawing/2014/main" id="{0288B395-6A54-4335-9C08-914B9DC71D86}"/>
              </a:ext>
            </a:extLst>
          </p:cNvPr>
          <p:cNvSpPr txBox="1"/>
          <p:nvPr/>
        </p:nvSpPr>
        <p:spPr>
          <a:xfrm>
            <a:off x="3123498" y="2622655"/>
            <a:ext cx="57268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zh-TW" b="1" dirty="0">
                <a:solidFill>
                  <a:srgbClr val="E56A24"/>
                </a:solidFill>
                <a:latin typeface="Arial" panose="020B0604020202020204" pitchFamily="34" charset="0"/>
              </a:rPr>
              <a:t>Agriculture, Forestry, Fishery, Animal Husbandry</a:t>
            </a:r>
            <a:endParaRPr lang="zh-TW" altLang="en-US" b="1" dirty="0">
              <a:solidFill>
                <a:srgbClr val="E56A24"/>
              </a:solidFill>
              <a:latin typeface="Arial" panose="020B0604020202020204" pitchFamily="34" charset="0"/>
            </a:endParaRPr>
          </a:p>
        </p:txBody>
      </p:sp>
      <p:sp>
        <p:nvSpPr>
          <p:cNvPr id="23" name="立方体 8">
            <a:extLst>
              <a:ext uri="{FF2B5EF4-FFF2-40B4-BE49-F238E27FC236}">
                <a16:creationId xmlns:a16="http://schemas.microsoft.com/office/drawing/2014/main" id="{20D7013A-8A13-4FDA-974C-4DF9226D9122}"/>
              </a:ext>
            </a:extLst>
          </p:cNvPr>
          <p:cNvSpPr/>
          <p:nvPr/>
        </p:nvSpPr>
        <p:spPr>
          <a:xfrm>
            <a:off x="2587438" y="3239485"/>
            <a:ext cx="452169" cy="438830"/>
          </a:xfrm>
          <a:prstGeom prst="cub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5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4" name="文字方塊 23">
            <a:extLst>
              <a:ext uri="{FF2B5EF4-FFF2-40B4-BE49-F238E27FC236}">
                <a16:creationId xmlns:a16="http://schemas.microsoft.com/office/drawing/2014/main" id="{1FA91EFB-3B61-4504-8A05-9117E4664866}"/>
              </a:ext>
            </a:extLst>
          </p:cNvPr>
          <p:cNvSpPr txBox="1"/>
          <p:nvPr/>
        </p:nvSpPr>
        <p:spPr>
          <a:xfrm>
            <a:off x="3123498" y="3270006"/>
            <a:ext cx="41830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zh-TW" b="1" dirty="0">
                <a:solidFill>
                  <a:srgbClr val="E56A24"/>
                </a:solidFill>
                <a:latin typeface="Arial" panose="020B0604020202020204" pitchFamily="34" charset="0"/>
              </a:rPr>
              <a:t>Transportation and warehousing</a:t>
            </a:r>
            <a:endParaRPr lang="zh-TW" altLang="en-US" b="1" dirty="0">
              <a:solidFill>
                <a:srgbClr val="E56A24"/>
              </a:solidFill>
              <a:latin typeface="Arial" panose="020B0604020202020204" pitchFamily="34" charset="0"/>
            </a:endParaRPr>
          </a:p>
        </p:txBody>
      </p:sp>
      <p:sp>
        <p:nvSpPr>
          <p:cNvPr id="26" name="立方体 8">
            <a:extLst>
              <a:ext uri="{FF2B5EF4-FFF2-40B4-BE49-F238E27FC236}">
                <a16:creationId xmlns:a16="http://schemas.microsoft.com/office/drawing/2014/main" id="{82345BF2-75E3-4AC2-B978-4872D899A13F}"/>
              </a:ext>
            </a:extLst>
          </p:cNvPr>
          <p:cNvSpPr/>
          <p:nvPr/>
        </p:nvSpPr>
        <p:spPr>
          <a:xfrm>
            <a:off x="2587438" y="3886836"/>
            <a:ext cx="452169" cy="438830"/>
          </a:xfrm>
          <a:prstGeom prst="cub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5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8" name="文字方塊 27">
            <a:extLst>
              <a:ext uri="{FF2B5EF4-FFF2-40B4-BE49-F238E27FC236}">
                <a16:creationId xmlns:a16="http://schemas.microsoft.com/office/drawing/2014/main" id="{624516B1-E94D-4F72-B5EC-B30966EB41ED}"/>
              </a:ext>
            </a:extLst>
          </p:cNvPr>
          <p:cNvSpPr txBox="1"/>
          <p:nvPr/>
        </p:nvSpPr>
        <p:spPr>
          <a:xfrm>
            <a:off x="3123498" y="3917357"/>
            <a:ext cx="41830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TW" b="1" dirty="0">
                <a:solidFill>
                  <a:srgbClr val="E56A24"/>
                </a:solidFill>
                <a:latin typeface="Arial" panose="020B0604020202020204" pitchFamily="34" charset="0"/>
              </a:rPr>
              <a:t>Manufacturing</a:t>
            </a:r>
            <a:endParaRPr lang="zh-TW" altLang="en-US" b="1" dirty="0">
              <a:solidFill>
                <a:srgbClr val="E56A24"/>
              </a:solidFill>
              <a:latin typeface="Arial" panose="020B0604020202020204" pitchFamily="34" charset="0"/>
            </a:endParaRPr>
          </a:p>
        </p:txBody>
      </p:sp>
      <p:sp>
        <p:nvSpPr>
          <p:cNvPr id="29" name="立方体 8">
            <a:extLst>
              <a:ext uri="{FF2B5EF4-FFF2-40B4-BE49-F238E27FC236}">
                <a16:creationId xmlns:a16="http://schemas.microsoft.com/office/drawing/2014/main" id="{8E1E32F3-D68D-4364-9B3B-B50F1F439661}"/>
              </a:ext>
            </a:extLst>
          </p:cNvPr>
          <p:cNvSpPr/>
          <p:nvPr/>
        </p:nvSpPr>
        <p:spPr>
          <a:xfrm>
            <a:off x="2587438" y="4534187"/>
            <a:ext cx="452169" cy="438830"/>
          </a:xfrm>
          <a:prstGeom prst="cub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5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0" name="文字方塊 29">
            <a:extLst>
              <a:ext uri="{FF2B5EF4-FFF2-40B4-BE49-F238E27FC236}">
                <a16:creationId xmlns:a16="http://schemas.microsoft.com/office/drawing/2014/main" id="{DA2C1B46-7BFE-42B5-BC76-691B35D3D938}"/>
              </a:ext>
            </a:extLst>
          </p:cNvPr>
          <p:cNvSpPr txBox="1"/>
          <p:nvPr/>
        </p:nvSpPr>
        <p:spPr>
          <a:xfrm>
            <a:off x="3123497" y="4564708"/>
            <a:ext cx="395654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zh-TW" b="1" dirty="0">
                <a:solidFill>
                  <a:srgbClr val="E56A24"/>
                </a:solidFill>
                <a:latin typeface="Arial" panose="020B0604020202020204" pitchFamily="34" charset="0"/>
              </a:rPr>
              <a:t>Construction industry</a:t>
            </a:r>
            <a:endParaRPr lang="zh-TW" altLang="en-US" b="1" dirty="0">
              <a:solidFill>
                <a:srgbClr val="E56A24"/>
              </a:solidFill>
              <a:latin typeface="Arial" panose="020B0604020202020204" pitchFamily="34" charset="0"/>
            </a:endParaRPr>
          </a:p>
        </p:txBody>
      </p:sp>
      <p:sp>
        <p:nvSpPr>
          <p:cNvPr id="31" name="立方体 8">
            <a:extLst>
              <a:ext uri="{FF2B5EF4-FFF2-40B4-BE49-F238E27FC236}">
                <a16:creationId xmlns:a16="http://schemas.microsoft.com/office/drawing/2014/main" id="{4DACC219-6529-4D8D-886D-E679284B69B4}"/>
              </a:ext>
            </a:extLst>
          </p:cNvPr>
          <p:cNvSpPr/>
          <p:nvPr/>
        </p:nvSpPr>
        <p:spPr>
          <a:xfrm>
            <a:off x="2587438" y="5181538"/>
            <a:ext cx="452169" cy="438830"/>
          </a:xfrm>
          <a:prstGeom prst="cub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5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2" name="文字方塊 31">
            <a:extLst>
              <a:ext uri="{FF2B5EF4-FFF2-40B4-BE49-F238E27FC236}">
                <a16:creationId xmlns:a16="http://schemas.microsoft.com/office/drawing/2014/main" id="{94E9E1B1-EF33-4CD4-97EA-2F8C925B83C1}"/>
              </a:ext>
            </a:extLst>
          </p:cNvPr>
          <p:cNvSpPr txBox="1"/>
          <p:nvPr/>
        </p:nvSpPr>
        <p:spPr>
          <a:xfrm>
            <a:off x="3123498" y="5212059"/>
            <a:ext cx="45809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zh-TW" b="1" dirty="0">
                <a:solidFill>
                  <a:srgbClr val="E56A24"/>
                </a:solidFill>
                <a:latin typeface="Arial" panose="020B0604020202020204" pitchFamily="34" charset="0"/>
              </a:rPr>
              <a:t>Healthcare and social work services</a:t>
            </a:r>
            <a:endParaRPr lang="zh-TW" altLang="en-US" b="1" dirty="0">
              <a:solidFill>
                <a:srgbClr val="E56A24"/>
              </a:solidFill>
              <a:latin typeface="Arial" panose="020B0604020202020204" pitchFamily="34" charset="0"/>
            </a:endParaRPr>
          </a:p>
        </p:txBody>
      </p:sp>
      <p:sp>
        <p:nvSpPr>
          <p:cNvPr id="33" name="立方体 8">
            <a:extLst>
              <a:ext uri="{FF2B5EF4-FFF2-40B4-BE49-F238E27FC236}">
                <a16:creationId xmlns:a16="http://schemas.microsoft.com/office/drawing/2014/main" id="{3D7B229C-D96D-4758-B922-2AE96217A9D9}"/>
              </a:ext>
            </a:extLst>
          </p:cNvPr>
          <p:cNvSpPr/>
          <p:nvPr/>
        </p:nvSpPr>
        <p:spPr>
          <a:xfrm>
            <a:off x="2587438" y="5898387"/>
            <a:ext cx="452169" cy="438830"/>
          </a:xfrm>
          <a:prstGeom prst="cub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5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4" name="文字方塊 33">
            <a:extLst>
              <a:ext uri="{FF2B5EF4-FFF2-40B4-BE49-F238E27FC236}">
                <a16:creationId xmlns:a16="http://schemas.microsoft.com/office/drawing/2014/main" id="{881F906C-8428-4204-980E-776460394F9A}"/>
              </a:ext>
            </a:extLst>
          </p:cNvPr>
          <p:cNvSpPr txBox="1"/>
          <p:nvPr/>
        </p:nvSpPr>
        <p:spPr>
          <a:xfrm>
            <a:off x="3123497" y="5928908"/>
            <a:ext cx="47031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zh-TW" b="1" dirty="0">
                <a:solidFill>
                  <a:srgbClr val="E56A24"/>
                </a:solidFill>
                <a:latin typeface="Arial" panose="020B0604020202020204" pitchFamily="34" charset="0"/>
              </a:rPr>
              <a:t>Arts, entertainment and leisure services</a:t>
            </a:r>
            <a:endParaRPr lang="zh-TW" altLang="en-US" b="1" dirty="0">
              <a:solidFill>
                <a:srgbClr val="E56A24"/>
              </a:solidFill>
              <a:latin typeface="Arial" panose="020B0604020202020204" pitchFamily="34" charset="0"/>
            </a:endParaRPr>
          </a:p>
        </p:txBody>
      </p:sp>
      <p:sp>
        <p:nvSpPr>
          <p:cNvPr id="37" name="立方体 8">
            <a:extLst>
              <a:ext uri="{FF2B5EF4-FFF2-40B4-BE49-F238E27FC236}">
                <a16:creationId xmlns:a16="http://schemas.microsoft.com/office/drawing/2014/main" id="{84EFEC54-A469-404F-A2D5-33793ABE7676}"/>
              </a:ext>
            </a:extLst>
          </p:cNvPr>
          <p:cNvSpPr/>
          <p:nvPr/>
        </p:nvSpPr>
        <p:spPr>
          <a:xfrm>
            <a:off x="2587438" y="1307598"/>
            <a:ext cx="452169" cy="438830"/>
          </a:xfrm>
          <a:prstGeom prst="cub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500" b="1" dirty="0">
              <a:solidFill>
                <a:schemeClr val="bg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8" name="文字方塊 37">
            <a:extLst>
              <a:ext uri="{FF2B5EF4-FFF2-40B4-BE49-F238E27FC236}">
                <a16:creationId xmlns:a16="http://schemas.microsoft.com/office/drawing/2014/main" id="{47FC8FE5-C30A-4EE0-8E36-86FAB62640A2}"/>
              </a:ext>
            </a:extLst>
          </p:cNvPr>
          <p:cNvSpPr txBox="1"/>
          <p:nvPr/>
        </p:nvSpPr>
        <p:spPr>
          <a:xfrm>
            <a:off x="3123497" y="1338119"/>
            <a:ext cx="62721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zh-TW" b="1" dirty="0">
                <a:solidFill>
                  <a:srgbClr val="E56A24"/>
                </a:solidFill>
                <a:latin typeface="Arial" panose="020B0604020202020204" pitchFamily="34" charset="0"/>
              </a:rPr>
              <a:t>Professional, scientific and technical services</a:t>
            </a:r>
            <a:endParaRPr lang="zh-TW" altLang="en-US" b="1" dirty="0">
              <a:solidFill>
                <a:srgbClr val="E56A24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0973166"/>
      </p:ext>
    </p:extLst>
  </p:cSld>
  <p:clrMapOvr>
    <a:masterClrMapping/>
  </p:clrMapOvr>
  <p:transition spd="slow">
    <p:cove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副标题 7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2888342" y="3198167"/>
            <a:ext cx="6415315" cy="461665"/>
          </a:xfrm>
        </p:spPr>
        <p:txBody>
          <a:bodyPr>
            <a:noAutofit/>
          </a:bodyPr>
          <a:lstStyle/>
          <a:p>
            <a:r>
              <a:rPr lang="en-US" altLang="zh-CN" sz="2800" dirty="0"/>
              <a:t>Student Exchange &amp;</a:t>
            </a:r>
            <a:r>
              <a:rPr lang="zh-TW" altLang="en-US" sz="2800" dirty="0"/>
              <a:t> </a:t>
            </a:r>
            <a:r>
              <a:rPr lang="en-US" altLang="zh-CN" sz="2800" dirty="0"/>
              <a:t>Faculty Exchange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67785348"/>
      </p:ext>
    </p:extLst>
  </p:cSld>
  <p:clrMapOvr>
    <a:masterClrMapping/>
  </p:clrMapOvr>
  <p:transition spd="slow">
    <p:cover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4"/>
          <p:cNvSpPr txBox="1"/>
          <p:nvPr/>
        </p:nvSpPr>
        <p:spPr>
          <a:xfrm>
            <a:off x="3173841" y="689469"/>
            <a:ext cx="58443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77"/>
            <a:r>
              <a:rPr lang="en-US" altLang="zh-TW" sz="2000" dirty="0" err="1">
                <a:solidFill>
                  <a:srgbClr val="5B9BD5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YunTech’s</a:t>
            </a:r>
            <a:r>
              <a:rPr lang="en-US" altLang="zh-TW" sz="2000" dirty="0">
                <a:solidFill>
                  <a:srgbClr val="5B9BD5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 Recruiting List for Exchange Program (1/3)</a:t>
            </a:r>
            <a:endParaRPr lang="zh-TW" altLang="en-US" sz="2000" dirty="0">
              <a:solidFill>
                <a:srgbClr val="5B9BD5"/>
              </a:solidFill>
              <a:latin typeface="Calibri" panose="020F0502020204030204" pitchFamily="34" charset="0"/>
              <a:ea typeface="微软雅黑 Light" panose="020B0502040204020203" pitchFamily="34" charset="-122"/>
              <a:sym typeface="Calibri" panose="020F0502020204030204" pitchFamily="34" charset="0"/>
            </a:endParaRPr>
          </a:p>
        </p:txBody>
      </p:sp>
      <p:sp>
        <p:nvSpPr>
          <p:cNvPr id="27" name="任意多边形 22"/>
          <p:cNvSpPr/>
          <p:nvPr/>
        </p:nvSpPr>
        <p:spPr>
          <a:xfrm>
            <a:off x="5591346" y="1"/>
            <a:ext cx="1032749" cy="298129"/>
          </a:xfrm>
          <a:custGeom>
            <a:avLst/>
            <a:gdLst>
              <a:gd name="connsiteX0" fmla="*/ 0 w 1032749"/>
              <a:gd name="connsiteY0" fmla="*/ 0 h 298129"/>
              <a:gd name="connsiteX1" fmla="*/ 1032749 w 1032749"/>
              <a:gd name="connsiteY1" fmla="*/ 0 h 298129"/>
              <a:gd name="connsiteX2" fmla="*/ 516374 w 1032749"/>
              <a:gd name="connsiteY2" fmla="*/ 298129 h 298129"/>
              <a:gd name="connsiteX3" fmla="*/ 0 w 1032749"/>
              <a:gd name="connsiteY3" fmla="*/ 0 h 298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2749" h="298129">
                <a:moveTo>
                  <a:pt x="0" y="0"/>
                </a:moveTo>
                <a:lnTo>
                  <a:pt x="1032749" y="0"/>
                </a:lnTo>
                <a:lnTo>
                  <a:pt x="516374" y="29812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7"/>
            <a:endParaRPr lang="zh-CN" altLang="en-US" sz="1353" dirty="0">
              <a:solidFill>
                <a:srgbClr val="FFFFFF"/>
              </a:solidFill>
              <a:latin typeface="Arial"/>
              <a:ea typeface="微软雅黑 Light" panose="020B0502040204020203" pitchFamily="34" charset="-122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6170569"/>
              </p:ext>
            </p:extLst>
          </p:nvPr>
        </p:nvGraphicFramePr>
        <p:xfrm>
          <a:off x="1789196" y="1480918"/>
          <a:ext cx="9130852" cy="4937784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2352642">
                  <a:extLst>
                    <a:ext uri="{9D8B030D-6E8A-4147-A177-3AD203B41FA5}">
                      <a16:colId xmlns:a16="http://schemas.microsoft.com/office/drawing/2014/main" val="3856437588"/>
                    </a:ext>
                  </a:extLst>
                </a:gridCol>
                <a:gridCol w="6778210">
                  <a:extLst>
                    <a:ext uri="{9D8B030D-6E8A-4147-A177-3AD203B41FA5}">
                      <a16:colId xmlns:a16="http://schemas.microsoft.com/office/drawing/2014/main" val="1474915483"/>
                    </a:ext>
                  </a:extLst>
                </a:gridCol>
              </a:tblGrid>
              <a:tr h="43117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kern="1200" dirty="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微软雅黑 Light" panose="020B0502040204020203" pitchFamily="34" charset="-122"/>
                          <a:cs typeface="+mn-cs"/>
                        </a:rPr>
                        <a:t>Country</a:t>
                      </a:r>
                      <a:endParaRPr lang="zh-TW" altLang="en-US" sz="1400" b="1" kern="1200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微软雅黑 Light" panose="020B0502040204020203" pitchFamily="34" charset="-122"/>
                        <a:cs typeface="+mn-cs"/>
                      </a:endParaRP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kern="1200" dirty="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微软雅黑 Light" panose="020B0502040204020203" pitchFamily="34" charset="-122"/>
                          <a:cs typeface="+mn-cs"/>
                        </a:rPr>
                        <a:t>University</a:t>
                      </a:r>
                      <a:endParaRPr lang="zh-TW" altLang="en-US" sz="1400" b="1" kern="1200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微软雅黑 Light" panose="020B0502040204020203" pitchFamily="34" charset="-122"/>
                        <a:cs typeface="+mn-cs"/>
                      </a:endParaRPr>
                    </a:p>
                  </a:txBody>
                  <a:tcPr marL="121920" marR="121920" marT="60960" marB="60960" anchor="ctr"/>
                </a:tc>
                <a:extLst>
                  <a:ext uri="{0D108BD9-81ED-4DB2-BD59-A6C34878D82A}">
                    <a16:rowId xmlns:a16="http://schemas.microsoft.com/office/drawing/2014/main" val="849050504"/>
                  </a:ext>
                </a:extLst>
              </a:tr>
              <a:tr h="43117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/>
                        <a:t>Asia and the Pacific</a:t>
                      </a:r>
                      <a:endParaRPr lang="zh-TW" altLang="en-US" sz="1400" dirty="0"/>
                    </a:p>
                  </a:txBody>
                  <a:tcPr marL="121920" marR="121920" marT="60960" marB="6096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400" dirty="0"/>
                        <a:t>University Mobility in Asia and the Pacific (UMAP) </a:t>
                      </a:r>
                      <a:endParaRPr lang="zh-TW" altLang="en-US" sz="1400" dirty="0"/>
                    </a:p>
                  </a:txBody>
                  <a:tcPr marL="121920" marR="121920" marT="60960" marB="6096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5849597"/>
                  </a:ext>
                </a:extLst>
              </a:tr>
              <a:tr h="431170">
                <a:tc rowSpan="6">
                  <a:txBody>
                    <a:bodyPr/>
                    <a:lstStyle/>
                    <a:p>
                      <a:pPr algn="ctr"/>
                      <a:r>
                        <a:rPr lang="en-US" altLang="zh-TW" sz="1400" dirty="0"/>
                        <a:t>Japan</a:t>
                      </a:r>
                      <a:endParaRPr lang="zh-TW" altLang="en-US" sz="1400" dirty="0"/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400" dirty="0"/>
                        <a:t>Kobe Design University</a:t>
                      </a:r>
                      <a:endParaRPr lang="zh-TW" altLang="en-US" sz="1400" dirty="0"/>
                    </a:p>
                  </a:txBody>
                  <a:tcPr marL="121920" marR="121920" marT="60960" marB="60960" anchor="ctr"/>
                </a:tc>
                <a:extLst>
                  <a:ext uri="{0D108BD9-81ED-4DB2-BD59-A6C34878D82A}">
                    <a16:rowId xmlns:a16="http://schemas.microsoft.com/office/drawing/2014/main" val="1931829622"/>
                  </a:ext>
                </a:extLst>
              </a:tr>
              <a:tr h="431170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400" dirty="0"/>
                        <a:t>University of Fukui</a:t>
                      </a:r>
                      <a:endParaRPr lang="zh-TW" altLang="en-US" sz="1400" dirty="0"/>
                    </a:p>
                  </a:txBody>
                  <a:tcPr marL="121920" marR="121920" marT="60960" marB="6096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18587845"/>
                  </a:ext>
                </a:extLst>
              </a:tr>
              <a:tr h="431170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400" dirty="0"/>
                        <a:t>University of the Ryukyus</a:t>
                      </a:r>
                      <a:endParaRPr lang="zh-TW" altLang="en-US" sz="1400" dirty="0"/>
                    </a:p>
                  </a:txBody>
                  <a:tcPr marL="121920" marR="121920" marT="60960" marB="60960" anchor="ctr"/>
                </a:tc>
                <a:extLst>
                  <a:ext uri="{0D108BD9-81ED-4DB2-BD59-A6C34878D82A}">
                    <a16:rowId xmlns:a16="http://schemas.microsoft.com/office/drawing/2014/main" val="2628050029"/>
                  </a:ext>
                </a:extLst>
              </a:tr>
              <a:tr h="744212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400" dirty="0"/>
                        <a:t>Graduate School of Science and Engineering, Chiba University </a:t>
                      </a:r>
                      <a:endParaRPr lang="zh-TW" altLang="en-US" sz="1400" dirty="0"/>
                    </a:p>
                  </a:txBody>
                  <a:tcPr marL="121920" marR="121920" marT="60960" marB="6096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514335"/>
                  </a:ext>
                </a:extLst>
              </a:tr>
              <a:tr h="431170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400" dirty="0"/>
                        <a:t>Osaka Institute of Technology</a:t>
                      </a:r>
                      <a:endParaRPr lang="zh-TW" altLang="en-US" sz="1400" dirty="0"/>
                    </a:p>
                  </a:txBody>
                  <a:tcPr marL="121920" marR="121920" marT="60960" marB="6096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012187"/>
                  </a:ext>
                </a:extLst>
              </a:tr>
              <a:tr h="431170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400" dirty="0"/>
                        <a:t>Okayama Prefectural University (OPU)</a:t>
                      </a:r>
                      <a:endParaRPr lang="zh-TW" altLang="en-US" sz="1400" dirty="0"/>
                    </a:p>
                  </a:txBody>
                  <a:tcPr marL="121920" marR="121920" marT="60960" marB="6096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9625798"/>
                  </a:ext>
                </a:extLst>
              </a:tr>
              <a:tr h="43117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/>
                        <a:t>Malaysia</a:t>
                      </a:r>
                      <a:endParaRPr lang="zh-TW" altLang="en-US" sz="1400" dirty="0"/>
                    </a:p>
                  </a:txBody>
                  <a:tcPr marL="121920" marR="121920" marT="60960" marB="6096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400" dirty="0" err="1"/>
                        <a:t>Universiti</a:t>
                      </a:r>
                      <a:r>
                        <a:rPr lang="en-US" altLang="zh-TW" sz="1400" dirty="0"/>
                        <a:t> </a:t>
                      </a:r>
                      <a:r>
                        <a:rPr lang="en-US" altLang="zh-TW" sz="1400" dirty="0" err="1"/>
                        <a:t>Tunku</a:t>
                      </a:r>
                      <a:r>
                        <a:rPr lang="en-US" altLang="zh-TW" sz="1400" dirty="0"/>
                        <a:t> Abdul Rahman</a:t>
                      </a:r>
                      <a:endParaRPr lang="zh-TW" altLang="en-US" sz="1400" dirty="0"/>
                    </a:p>
                  </a:txBody>
                  <a:tcPr marL="121920" marR="121920" marT="60960" marB="6096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987803"/>
                  </a:ext>
                </a:extLst>
              </a:tr>
              <a:tr h="744212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/>
                        <a:t>Indonesia</a:t>
                      </a:r>
                      <a:endParaRPr lang="zh-TW" altLang="en-US" sz="1400" dirty="0"/>
                    </a:p>
                  </a:txBody>
                  <a:tcPr marL="121920" marR="121920" marT="60960" marB="6096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400" dirty="0" err="1"/>
                        <a:t>Institut</a:t>
                      </a:r>
                      <a:r>
                        <a:rPr lang="en-US" altLang="zh-TW" sz="1400" dirty="0"/>
                        <a:t> </a:t>
                      </a:r>
                      <a:r>
                        <a:rPr lang="en-US" altLang="zh-TW" sz="1400" dirty="0" err="1"/>
                        <a:t>Teknologi</a:t>
                      </a:r>
                      <a:r>
                        <a:rPr lang="en-US" altLang="zh-TW" sz="1400" dirty="0"/>
                        <a:t> Bandung- School of Business and Management</a:t>
                      </a:r>
                      <a:endParaRPr lang="zh-TW" altLang="en-US" sz="1400" dirty="0"/>
                    </a:p>
                  </a:txBody>
                  <a:tcPr marL="121920" marR="121920" marT="60960" marB="6096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574459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00650183"/>
      </p:ext>
    </p:extLst>
  </p:cSld>
  <p:clrMapOvr>
    <a:masterClrMapping/>
  </p:clrMapOvr>
  <p:transition spd="slow">
    <p:cover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任意多边形 22"/>
          <p:cNvSpPr/>
          <p:nvPr/>
        </p:nvSpPr>
        <p:spPr>
          <a:xfrm>
            <a:off x="5591346" y="1"/>
            <a:ext cx="1032749" cy="298129"/>
          </a:xfrm>
          <a:custGeom>
            <a:avLst/>
            <a:gdLst>
              <a:gd name="connsiteX0" fmla="*/ 0 w 1032749"/>
              <a:gd name="connsiteY0" fmla="*/ 0 h 298129"/>
              <a:gd name="connsiteX1" fmla="*/ 1032749 w 1032749"/>
              <a:gd name="connsiteY1" fmla="*/ 0 h 298129"/>
              <a:gd name="connsiteX2" fmla="*/ 516374 w 1032749"/>
              <a:gd name="connsiteY2" fmla="*/ 298129 h 298129"/>
              <a:gd name="connsiteX3" fmla="*/ 0 w 1032749"/>
              <a:gd name="connsiteY3" fmla="*/ 0 h 298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2749" h="298129">
                <a:moveTo>
                  <a:pt x="0" y="0"/>
                </a:moveTo>
                <a:lnTo>
                  <a:pt x="1032749" y="0"/>
                </a:lnTo>
                <a:lnTo>
                  <a:pt x="516374" y="29812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7"/>
            <a:endParaRPr lang="zh-CN" altLang="en-US" sz="1353" dirty="0">
              <a:solidFill>
                <a:srgbClr val="FFFFFF"/>
              </a:solidFill>
              <a:latin typeface="Arial"/>
              <a:ea typeface="微软雅黑 Light" panose="020B0502040204020203" pitchFamily="34" charset="-122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8990161"/>
              </p:ext>
            </p:extLst>
          </p:nvPr>
        </p:nvGraphicFramePr>
        <p:xfrm>
          <a:off x="1481716" y="1450169"/>
          <a:ext cx="9798815" cy="4959427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2524748">
                  <a:extLst>
                    <a:ext uri="{9D8B030D-6E8A-4147-A177-3AD203B41FA5}">
                      <a16:colId xmlns:a16="http://schemas.microsoft.com/office/drawing/2014/main" val="3856437588"/>
                    </a:ext>
                  </a:extLst>
                </a:gridCol>
                <a:gridCol w="7274067">
                  <a:extLst>
                    <a:ext uri="{9D8B030D-6E8A-4147-A177-3AD203B41FA5}">
                      <a16:colId xmlns:a16="http://schemas.microsoft.com/office/drawing/2014/main" val="1474915483"/>
                    </a:ext>
                  </a:extLst>
                </a:gridCol>
              </a:tblGrid>
              <a:tr h="407242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kern="1200" dirty="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微软雅黑 Light" panose="020B0502040204020203" pitchFamily="34" charset="-122"/>
                          <a:cs typeface="+mn-cs"/>
                        </a:rPr>
                        <a:t>Country</a:t>
                      </a:r>
                      <a:endParaRPr lang="zh-TW" altLang="en-US" sz="1400" b="1" kern="1200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微软雅黑 Light" panose="020B0502040204020203" pitchFamily="34" charset="-122"/>
                        <a:cs typeface="+mn-cs"/>
                      </a:endParaRP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kern="1200" dirty="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微软雅黑 Light" panose="020B0502040204020203" pitchFamily="34" charset="-122"/>
                          <a:cs typeface="+mn-cs"/>
                        </a:rPr>
                        <a:t>University</a:t>
                      </a:r>
                      <a:endParaRPr lang="zh-TW" altLang="en-US" sz="1400" b="1" kern="1200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微软雅黑 Light" panose="020B0502040204020203" pitchFamily="34" charset="-122"/>
                        <a:cs typeface="+mn-cs"/>
                      </a:endParaRPr>
                    </a:p>
                  </a:txBody>
                  <a:tcPr marL="121920" marR="121920" marT="60960" marB="60960" anchor="ctr"/>
                </a:tc>
                <a:extLst>
                  <a:ext uri="{0D108BD9-81ED-4DB2-BD59-A6C34878D82A}">
                    <a16:rowId xmlns:a16="http://schemas.microsoft.com/office/drawing/2014/main" val="849050504"/>
                  </a:ext>
                </a:extLst>
              </a:tr>
              <a:tr h="407242">
                <a:tc rowSpan="3">
                  <a:txBody>
                    <a:bodyPr/>
                    <a:lstStyle/>
                    <a:p>
                      <a:pPr algn="ctr"/>
                      <a:r>
                        <a:rPr lang="en-US" altLang="zh-TW" sz="1400" dirty="0"/>
                        <a:t>Korea</a:t>
                      </a:r>
                      <a:endParaRPr lang="zh-TW" altLang="en-US" sz="1400" dirty="0"/>
                    </a:p>
                  </a:txBody>
                  <a:tcPr marL="121920" marR="121920" marT="60960" marB="6096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400" dirty="0" err="1"/>
                        <a:t>Hanbat</a:t>
                      </a:r>
                      <a:r>
                        <a:rPr lang="en-US" altLang="zh-TW" sz="1400" dirty="0"/>
                        <a:t> National University</a:t>
                      </a:r>
                      <a:endParaRPr lang="zh-TW" altLang="en-US" sz="1400" dirty="0"/>
                    </a:p>
                  </a:txBody>
                  <a:tcPr marL="121920" marR="121920" marT="60960" marB="6096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5849597"/>
                  </a:ext>
                </a:extLst>
              </a:tr>
              <a:tr h="702911">
                <a:tc vMerge="1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400" dirty="0"/>
                        <a:t>Seoul National University of Science and Technology</a:t>
                      </a:r>
                      <a:endParaRPr lang="zh-TW" altLang="en-US" sz="1400" dirty="0"/>
                    </a:p>
                  </a:txBody>
                  <a:tcPr marL="121920" marR="121920" marT="60960" marB="60960" anchor="ctr"/>
                </a:tc>
                <a:extLst>
                  <a:ext uri="{0D108BD9-81ED-4DB2-BD59-A6C34878D82A}">
                    <a16:rowId xmlns:a16="http://schemas.microsoft.com/office/drawing/2014/main" val="1931829622"/>
                  </a:ext>
                </a:extLst>
              </a:tr>
              <a:tr h="407242">
                <a:tc vMerge="1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400" dirty="0"/>
                        <a:t>Busan University of Foreign Studies</a:t>
                      </a:r>
                      <a:endParaRPr lang="zh-TW" altLang="en-US" sz="1400" dirty="0"/>
                    </a:p>
                  </a:txBody>
                  <a:tcPr marL="121920" marR="121920" marT="60960" marB="6096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3634176"/>
                  </a:ext>
                </a:extLst>
              </a:tr>
              <a:tr h="702911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/>
                        <a:t>Lithuania</a:t>
                      </a:r>
                      <a:endParaRPr lang="zh-TW" altLang="en-US" sz="1400" dirty="0"/>
                    </a:p>
                  </a:txBody>
                  <a:tcPr marL="121920" marR="121920" marT="60960" marB="6096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400" dirty="0"/>
                        <a:t>Vilnius Gediminas Technical University(VILNIUS TECH)</a:t>
                      </a:r>
                      <a:endParaRPr lang="zh-TW" altLang="en-US" sz="1400" dirty="0"/>
                    </a:p>
                  </a:txBody>
                  <a:tcPr marL="121920" marR="121920" marT="60960" marB="6096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514335"/>
                  </a:ext>
                </a:extLst>
              </a:tr>
              <a:tr h="702911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/>
                        <a:t>Netherlands</a:t>
                      </a:r>
                      <a:endParaRPr lang="zh-TW" altLang="en-US" sz="1400" dirty="0"/>
                    </a:p>
                  </a:txBody>
                  <a:tcPr marL="121920" marR="121920" marT="60960" marB="6096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400" dirty="0"/>
                        <a:t>HU University of Applied Sciences</a:t>
                      </a:r>
                      <a:endParaRPr lang="zh-TW" altLang="en-US" sz="1400" dirty="0"/>
                    </a:p>
                  </a:txBody>
                  <a:tcPr marL="121920" marR="121920" marT="60960" marB="6096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7530966"/>
                  </a:ext>
                </a:extLst>
              </a:tr>
              <a:tr h="407242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/>
                        <a:t>France</a:t>
                      </a:r>
                      <a:endParaRPr lang="zh-TW" altLang="en-US" sz="1400" dirty="0"/>
                    </a:p>
                  </a:txBody>
                  <a:tcPr marL="121920" marR="121920" marT="60960" marB="6096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400" dirty="0"/>
                        <a:t>Y SCHOOLS</a:t>
                      </a:r>
                      <a:endParaRPr lang="zh-TW" altLang="en-US" sz="1400" dirty="0"/>
                    </a:p>
                  </a:txBody>
                  <a:tcPr marL="121920" marR="121920" marT="60960" marB="6096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012187"/>
                  </a:ext>
                </a:extLst>
              </a:tr>
              <a:tr h="407242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Spain</a:t>
                      </a:r>
                      <a:endParaRPr lang="zh-TW" alt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920" marR="121920" marT="60960" marB="6096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16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University of </a:t>
                      </a:r>
                      <a:r>
                        <a:rPr lang="en-US" altLang="zh-TW" sz="14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Jaèn</a:t>
                      </a:r>
                      <a:endParaRPr lang="zh-TW" alt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920" marR="121920" marT="60960" marB="6096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5543071"/>
                  </a:ext>
                </a:extLst>
              </a:tr>
              <a:tr h="407242">
                <a:tc rowSpan="2">
                  <a:txBody>
                    <a:bodyPr/>
                    <a:lstStyle/>
                    <a:p>
                      <a:pPr algn="ctr"/>
                      <a:r>
                        <a:rPr lang="en-US" altLang="zh-TW" sz="1400" dirty="0"/>
                        <a:t>America</a:t>
                      </a:r>
                      <a:endParaRPr lang="zh-TW" altLang="en-US" sz="1400" dirty="0"/>
                    </a:p>
                  </a:txBody>
                  <a:tcPr marL="121920" marR="121920" marT="60960" marB="6096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400" dirty="0"/>
                        <a:t>Pittsburg State University</a:t>
                      </a:r>
                      <a:endParaRPr lang="zh-TW" altLang="en-US" sz="1400" dirty="0"/>
                    </a:p>
                  </a:txBody>
                  <a:tcPr marL="121920" marR="121920" marT="60960" marB="6096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9625798"/>
                  </a:ext>
                </a:extLst>
              </a:tr>
              <a:tr h="407242">
                <a:tc vMerge="1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16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dirty="0"/>
                        <a:t>Andrews University</a:t>
                      </a:r>
                      <a:endParaRPr lang="zh-TW" altLang="en-US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920" marR="121920" marT="60960" marB="6096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9564073"/>
                  </a:ext>
                </a:extLst>
              </a:tr>
            </a:tbl>
          </a:graphicData>
        </a:graphic>
      </p:graphicFrame>
      <p:sp>
        <p:nvSpPr>
          <p:cNvPr id="6" name="文本框 24">
            <a:extLst>
              <a:ext uri="{FF2B5EF4-FFF2-40B4-BE49-F238E27FC236}">
                <a16:creationId xmlns:a16="http://schemas.microsoft.com/office/drawing/2014/main" id="{799C81E0-73AF-450F-8F12-149C673A1289}"/>
              </a:ext>
            </a:extLst>
          </p:cNvPr>
          <p:cNvSpPr txBox="1"/>
          <p:nvPr/>
        </p:nvSpPr>
        <p:spPr>
          <a:xfrm>
            <a:off x="3094710" y="745754"/>
            <a:ext cx="58443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77"/>
            <a:r>
              <a:rPr lang="en-US" altLang="zh-TW" sz="2000" dirty="0" err="1">
                <a:solidFill>
                  <a:srgbClr val="5B9BD5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YunTech’s</a:t>
            </a:r>
            <a:r>
              <a:rPr lang="en-US" altLang="zh-TW" sz="2000" dirty="0">
                <a:solidFill>
                  <a:srgbClr val="5B9BD5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 Recruiting List for Exchange Program (2/3)</a:t>
            </a:r>
            <a:endParaRPr lang="zh-TW" altLang="en-US" sz="2000" dirty="0">
              <a:solidFill>
                <a:srgbClr val="5B9BD5"/>
              </a:solidFill>
              <a:latin typeface="Calibri" panose="020F0502020204030204" pitchFamily="34" charset="0"/>
              <a:ea typeface="微软雅黑 Light" panose="020B0502040204020203" pitchFamily="34" charset="-122"/>
              <a:sym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8778140"/>
      </p:ext>
    </p:extLst>
  </p:cSld>
  <p:clrMapOvr>
    <a:masterClrMapping/>
  </p:clrMapOvr>
  <p:transition spd="slow">
    <p:cover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任意多边形 22"/>
          <p:cNvSpPr/>
          <p:nvPr/>
        </p:nvSpPr>
        <p:spPr>
          <a:xfrm>
            <a:off x="5591346" y="1"/>
            <a:ext cx="1032749" cy="298129"/>
          </a:xfrm>
          <a:custGeom>
            <a:avLst/>
            <a:gdLst>
              <a:gd name="connsiteX0" fmla="*/ 0 w 1032749"/>
              <a:gd name="connsiteY0" fmla="*/ 0 h 298129"/>
              <a:gd name="connsiteX1" fmla="*/ 1032749 w 1032749"/>
              <a:gd name="connsiteY1" fmla="*/ 0 h 298129"/>
              <a:gd name="connsiteX2" fmla="*/ 516374 w 1032749"/>
              <a:gd name="connsiteY2" fmla="*/ 298129 h 298129"/>
              <a:gd name="connsiteX3" fmla="*/ 0 w 1032749"/>
              <a:gd name="connsiteY3" fmla="*/ 0 h 298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2749" h="298129">
                <a:moveTo>
                  <a:pt x="0" y="0"/>
                </a:moveTo>
                <a:lnTo>
                  <a:pt x="1032749" y="0"/>
                </a:lnTo>
                <a:lnTo>
                  <a:pt x="516374" y="29812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7"/>
            <a:endParaRPr lang="zh-CN" altLang="en-US" sz="1353" dirty="0">
              <a:solidFill>
                <a:srgbClr val="FFFFFF"/>
              </a:solidFill>
              <a:latin typeface="Arial"/>
              <a:ea typeface="微软雅黑 Light" panose="020B0502040204020203" pitchFamily="34" charset="-122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018220"/>
              </p:ext>
            </p:extLst>
          </p:nvPr>
        </p:nvGraphicFramePr>
        <p:xfrm>
          <a:off x="1349831" y="1634807"/>
          <a:ext cx="9790023" cy="4704447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2522483">
                  <a:extLst>
                    <a:ext uri="{9D8B030D-6E8A-4147-A177-3AD203B41FA5}">
                      <a16:colId xmlns:a16="http://schemas.microsoft.com/office/drawing/2014/main" val="3856437588"/>
                    </a:ext>
                  </a:extLst>
                </a:gridCol>
                <a:gridCol w="7267540">
                  <a:extLst>
                    <a:ext uri="{9D8B030D-6E8A-4147-A177-3AD203B41FA5}">
                      <a16:colId xmlns:a16="http://schemas.microsoft.com/office/drawing/2014/main" val="1474915483"/>
                    </a:ext>
                  </a:extLst>
                </a:gridCol>
              </a:tblGrid>
              <a:tr h="438601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kern="1200" dirty="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微软雅黑 Light" panose="020B0502040204020203" pitchFamily="34" charset="-122"/>
                          <a:cs typeface="+mn-cs"/>
                        </a:rPr>
                        <a:t>Country</a:t>
                      </a:r>
                      <a:endParaRPr lang="zh-TW" altLang="en-US" sz="1400" b="1" kern="1200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微软雅黑 Light" panose="020B0502040204020203" pitchFamily="34" charset="-122"/>
                        <a:cs typeface="+mn-cs"/>
                      </a:endParaRP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kern="1200" dirty="0">
                          <a:solidFill>
                            <a:schemeClr val="tx2"/>
                          </a:solidFill>
                          <a:latin typeface="Calibri" panose="020F0502020204030204" pitchFamily="34" charset="0"/>
                          <a:ea typeface="微软雅黑 Light" panose="020B0502040204020203" pitchFamily="34" charset="-122"/>
                          <a:cs typeface="+mn-cs"/>
                        </a:rPr>
                        <a:t>University</a:t>
                      </a:r>
                      <a:endParaRPr lang="zh-TW" altLang="en-US" sz="1400" b="1" kern="1200" dirty="0">
                        <a:solidFill>
                          <a:schemeClr val="tx2"/>
                        </a:solidFill>
                        <a:latin typeface="Calibri" panose="020F0502020204030204" pitchFamily="34" charset="0"/>
                        <a:ea typeface="微软雅黑 Light" panose="020B0502040204020203" pitchFamily="34" charset="-122"/>
                        <a:cs typeface="+mn-cs"/>
                      </a:endParaRPr>
                    </a:p>
                  </a:txBody>
                  <a:tcPr marL="121920" marR="121920" marT="60960" marB="60960" anchor="ctr"/>
                </a:tc>
                <a:extLst>
                  <a:ext uri="{0D108BD9-81ED-4DB2-BD59-A6C34878D82A}">
                    <a16:rowId xmlns:a16="http://schemas.microsoft.com/office/drawing/2014/main" val="849050504"/>
                  </a:ext>
                </a:extLst>
              </a:tr>
              <a:tr h="757038">
                <a:tc rowSpan="8">
                  <a:txBody>
                    <a:bodyPr/>
                    <a:lstStyle/>
                    <a:p>
                      <a:pPr algn="ctr"/>
                      <a:r>
                        <a:rPr lang="en-US" altLang="zh-TW" sz="1400" dirty="0"/>
                        <a:t>Germany</a:t>
                      </a:r>
                      <a:endParaRPr lang="zh-TW" altLang="en-US" sz="1400" dirty="0"/>
                    </a:p>
                  </a:txBody>
                  <a:tcPr marL="121920" marR="121920" marT="60960" marB="60960"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400" dirty="0"/>
                        <a:t>Brandenburg University of Applied Sciences</a:t>
                      </a:r>
                      <a:endParaRPr lang="zh-TW" altLang="en-US" sz="1400" dirty="0"/>
                    </a:p>
                  </a:txBody>
                  <a:tcPr marL="121920" marR="121920" marT="60960" marB="6096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5849597"/>
                  </a:ext>
                </a:extLst>
              </a:tr>
              <a:tr h="438601">
                <a:tc vMerge="1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TW" sz="14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Technische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Universität </a:t>
                      </a:r>
                      <a:r>
                        <a:rPr lang="en-US" altLang="zh-TW" sz="14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Ilmenau</a:t>
                      </a:r>
                      <a:endParaRPr lang="zh-TW" alt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920" marR="121920" marT="60960" marB="60960" anchor="ctr"/>
                </a:tc>
                <a:extLst>
                  <a:ext uri="{0D108BD9-81ED-4DB2-BD59-A6C34878D82A}">
                    <a16:rowId xmlns:a16="http://schemas.microsoft.com/office/drawing/2014/main" val="1931829622"/>
                  </a:ext>
                </a:extLst>
              </a:tr>
              <a:tr h="438601">
                <a:tc vMerge="1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Esslingen University of Applied Sciences</a:t>
                      </a:r>
                      <a:endParaRPr lang="zh-TW" alt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920" marR="121920" marT="60960" marB="6096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8050029"/>
                  </a:ext>
                </a:extLst>
              </a:tr>
              <a:tr h="438601">
                <a:tc vMerge="1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Dresden University of Applied Sciences</a:t>
                      </a:r>
                      <a:endParaRPr lang="zh-TW" alt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920" marR="121920" marT="60960" marB="6096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1514335"/>
                  </a:ext>
                </a:extLst>
              </a:tr>
              <a:tr h="438601">
                <a:tc vMerge="1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Darmstadt University of Applied Sciences</a:t>
                      </a:r>
                      <a:endParaRPr lang="zh-TW" alt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920" marR="121920" marT="60960" marB="6096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7530966"/>
                  </a:ext>
                </a:extLst>
              </a:tr>
              <a:tr h="438601">
                <a:tc vMerge="1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Berlin University of Applied Sciences</a:t>
                      </a:r>
                      <a:endParaRPr lang="zh-TW" alt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920" marR="121920" marT="60960" marB="6096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012187"/>
                  </a:ext>
                </a:extLst>
              </a:tr>
              <a:tr h="438601">
                <a:tc vMerge="1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Aachen University of Applied Sciences</a:t>
                      </a:r>
                      <a:endParaRPr lang="zh-TW" alt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920" marR="121920" marT="60960" marB="6096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9625798"/>
                  </a:ext>
                </a:extLst>
              </a:tr>
              <a:tr h="438601">
                <a:tc vMerge="1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16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Karlsruhe University of Applied Sciences</a:t>
                      </a:r>
                      <a:endParaRPr lang="zh-TW" alt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920" marR="121920" marT="60960" marB="6096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9564073"/>
                  </a:ext>
                </a:extLst>
              </a:tr>
              <a:tr h="438601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/>
                        <a:t>Belgium</a:t>
                      </a:r>
                      <a:endParaRPr lang="zh-TW" altLang="en-US" sz="1400" dirty="0"/>
                    </a:p>
                  </a:txBody>
                  <a:tcPr marL="121920" marR="121920" marT="60960" marB="6096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16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University Of Mons</a:t>
                      </a:r>
                      <a:endParaRPr lang="zh-TW" alt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1920" marR="121920" marT="60960" marB="6096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8640272"/>
                  </a:ext>
                </a:extLst>
              </a:tr>
            </a:tbl>
          </a:graphicData>
        </a:graphic>
      </p:graphicFrame>
      <p:sp>
        <p:nvSpPr>
          <p:cNvPr id="6" name="文本框 24">
            <a:extLst>
              <a:ext uri="{FF2B5EF4-FFF2-40B4-BE49-F238E27FC236}">
                <a16:creationId xmlns:a16="http://schemas.microsoft.com/office/drawing/2014/main" id="{4817A952-7A6A-4EFE-81C7-6FE43F0343EA}"/>
              </a:ext>
            </a:extLst>
          </p:cNvPr>
          <p:cNvSpPr txBox="1"/>
          <p:nvPr/>
        </p:nvSpPr>
        <p:spPr>
          <a:xfrm>
            <a:off x="3094710" y="745754"/>
            <a:ext cx="58443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77"/>
            <a:r>
              <a:rPr lang="en-US" altLang="zh-TW" sz="2000" dirty="0" err="1">
                <a:solidFill>
                  <a:srgbClr val="5B9BD5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YunTech’s</a:t>
            </a:r>
            <a:r>
              <a:rPr lang="en-US" altLang="zh-TW" sz="2000" dirty="0">
                <a:solidFill>
                  <a:srgbClr val="5B9BD5"/>
                </a:solidFill>
                <a:latin typeface="Calibri" panose="020F0502020204030204" pitchFamily="34" charset="0"/>
                <a:ea typeface="微软雅黑 Light" panose="020B0502040204020203" pitchFamily="34" charset="-122"/>
                <a:sym typeface="Calibri" panose="020F0502020204030204" pitchFamily="34" charset="0"/>
              </a:rPr>
              <a:t> Recruiting List for Exchange Program (3/3)</a:t>
            </a:r>
            <a:endParaRPr lang="zh-TW" altLang="en-US" sz="2000" dirty="0">
              <a:solidFill>
                <a:srgbClr val="5B9BD5"/>
              </a:solidFill>
              <a:latin typeface="Calibri" panose="020F0502020204030204" pitchFamily="34" charset="0"/>
              <a:ea typeface="微软雅黑 Light" panose="020B0502040204020203" pitchFamily="34" charset="-122"/>
              <a:sym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7781650"/>
      </p:ext>
    </p:extLst>
  </p:cSld>
  <p:clrMapOvr>
    <a:masterClrMapping/>
  </p:clrMapOvr>
  <p:transition spd="slow">
    <p:cover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6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6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TEMPLATE_THUMBS_INDEX" val="1、11、12、16、22、23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SLIDE_ID" val="custom20184560_1"/>
  <p:tag name="KSO_WM_SLIDE_INDEX" val="1"/>
  <p:tag name="KSO_WM_SLIDE_ITEM_CNT" val="2"/>
  <p:tag name="KSO_WM_SLIDE_LAYOUT" val="a_b_c"/>
  <p:tag name="KSO_WM_SLIDE_LAYOUT_CNT" val="1_1_1"/>
  <p:tag name="KSO_WM_SLIDE_TYPE" val="title"/>
  <p:tag name="KSO_WM_TEMPLATE_THUMBS_INDEX" val="1、11、12、16、22、23、"/>
  <p:tag name="KSO_WM_BEAUTIFY_FLAG" val="#wm#"/>
  <p:tag name="KSO_WM_SLIDE_SUBTYPE" val="pureTxt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BEAUTIFY_FLAG" val="#wm#"/>
  <p:tag name="KSO_WM_UNIT_TYPE" val="b"/>
  <p:tag name="KSO_WM_UNIT_INDEX" val="1"/>
  <p:tag name="KSO_WM_UNIT_ID" val="custom20184560_1*b*1"/>
  <p:tag name="KSO_WM_UNIT_LAYERLEVEL" val="1"/>
  <p:tag name="KSO_WM_UNIT_VALUE" val="27"/>
  <p:tag name="KSO_WM_UNIT_ISCONTENTSTITLE" val="0"/>
  <p:tag name="KSO_WM_UNIT_HIGHLIGHT" val="0"/>
  <p:tag name="KSO_WM_UNIT_COMPATIBLE" val="0"/>
  <p:tag name="KSO_WM_UNIT_CLEAR" val="0"/>
  <p:tag name="KSO_WM_UNIT_PRESET_TEXT_INDEX" val="4"/>
  <p:tag name="KSO_WM_UNIT_PRESET_TEXT_LEN" val="5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SLIDE_ID" val="custom20184560_1"/>
  <p:tag name="KSO_WM_SLIDE_INDEX" val="1"/>
  <p:tag name="KSO_WM_SLIDE_ITEM_CNT" val="2"/>
  <p:tag name="KSO_WM_SLIDE_LAYOUT" val="a_b_c"/>
  <p:tag name="KSO_WM_SLIDE_LAYOUT_CNT" val="1_1_1"/>
  <p:tag name="KSO_WM_SLIDE_TYPE" val="title"/>
  <p:tag name="KSO_WM_TEMPLATE_THUMBS_INDEX" val="1、11、12、16、22、23、"/>
  <p:tag name="KSO_WM_BEAUTIFY_FLAG" val="#wm#"/>
  <p:tag name="KSO_WM_SLIDE_SUBTYPE" val="pureTxt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BEAUTIFY_FLAG" val="#wm#"/>
  <p:tag name="KSO_WM_UNIT_TYPE" val="b"/>
  <p:tag name="KSO_WM_UNIT_INDEX" val="1"/>
  <p:tag name="KSO_WM_UNIT_ID" val="custom20184560_1*b*1"/>
  <p:tag name="KSO_WM_UNIT_LAYERLEVEL" val="1"/>
  <p:tag name="KSO_WM_UNIT_VALUE" val="27"/>
  <p:tag name="KSO_WM_UNIT_ISCONTENTSTITLE" val="0"/>
  <p:tag name="KSO_WM_UNIT_HIGHLIGHT" val="0"/>
  <p:tag name="KSO_WM_UNIT_COMPATIBLE" val="0"/>
  <p:tag name="KSO_WM_UNIT_CLEAR" val="0"/>
  <p:tag name="KSO_WM_UNIT_PRESET_TEXT_INDEX" val="4"/>
  <p:tag name="KSO_WM_UNIT_PRESET_TEXT_LEN" val="5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SLIDE_ID" val="custom20184560_1"/>
  <p:tag name="KSO_WM_SLIDE_INDEX" val="1"/>
  <p:tag name="KSO_WM_SLIDE_ITEM_CNT" val="2"/>
  <p:tag name="KSO_WM_SLIDE_LAYOUT" val="a_b_c"/>
  <p:tag name="KSO_WM_SLIDE_LAYOUT_CNT" val="1_1_1"/>
  <p:tag name="KSO_WM_SLIDE_TYPE" val="title"/>
  <p:tag name="KSO_WM_TEMPLATE_THUMBS_INDEX" val="1、11、12、16、22、23、"/>
  <p:tag name="KSO_WM_BEAUTIFY_FLAG" val="#wm#"/>
  <p:tag name="KSO_WM_SLIDE_SUBTYPE" val="pureTxt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BEAUTIFY_FLAG" val="#wm#"/>
  <p:tag name="KSO_WM_UNIT_TYPE" val="b"/>
  <p:tag name="KSO_WM_UNIT_INDEX" val="1"/>
  <p:tag name="KSO_WM_UNIT_ID" val="custom20184560_1*b*1"/>
  <p:tag name="KSO_WM_UNIT_LAYERLEVEL" val="1"/>
  <p:tag name="KSO_WM_UNIT_VALUE" val="27"/>
  <p:tag name="KSO_WM_UNIT_ISCONTENTSTITLE" val="0"/>
  <p:tag name="KSO_WM_UNIT_HIGHLIGHT" val="0"/>
  <p:tag name="KSO_WM_UNIT_COMPATIBLE" val="0"/>
  <p:tag name="KSO_WM_UNIT_CLEAR" val="0"/>
  <p:tag name="KSO_WM_UNIT_PRESET_TEXT_INDEX" val="4"/>
  <p:tag name="KSO_WM_UNIT_PRESET_TEXT_LEN" val="5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SLIDE_ID" val="custom20184560_1"/>
  <p:tag name="KSO_WM_SLIDE_INDEX" val="1"/>
  <p:tag name="KSO_WM_SLIDE_ITEM_CNT" val="2"/>
  <p:tag name="KSO_WM_SLIDE_LAYOUT" val="a_b_c"/>
  <p:tag name="KSO_WM_SLIDE_LAYOUT_CNT" val="1_1_1"/>
  <p:tag name="KSO_WM_SLIDE_TYPE" val="title"/>
  <p:tag name="KSO_WM_TEMPLATE_THUMBS_INDEX" val="1、11、12、16、22、23、"/>
  <p:tag name="KSO_WM_BEAUTIFY_FLAG" val="#wm#"/>
  <p:tag name="KSO_WM_SLIDE_SUBTYPE" val="pureTxt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4560"/>
  <p:tag name="KSO_WM_TAG_VERSION" val="1.0"/>
  <p:tag name="KSO_WM_BEAUTIFY_FLAG" val="#wm#"/>
  <p:tag name="KSO_WM_UNIT_TYPE" val="b"/>
  <p:tag name="KSO_WM_UNIT_INDEX" val="1"/>
  <p:tag name="KSO_WM_UNIT_ID" val="custom20184560_1*b*1"/>
  <p:tag name="KSO_WM_UNIT_LAYERLEVEL" val="1"/>
  <p:tag name="KSO_WM_UNIT_VALUE" val="27"/>
  <p:tag name="KSO_WM_UNIT_ISCONTENTSTITLE" val="0"/>
  <p:tag name="KSO_WM_UNIT_HIGHLIGHT" val="0"/>
  <p:tag name="KSO_WM_UNIT_COMPATIBLE" val="0"/>
  <p:tag name="KSO_WM_UNIT_CLEAR" val="0"/>
  <p:tag name="KSO_WM_UNIT_PRESET_TEXT_INDEX" val="4"/>
  <p:tag name="KSO_WM_UNIT_PRESET_TEXT_LEN" val="57"/>
</p:tagLst>
</file>

<file path=ppt/theme/theme1.xml><?xml version="1.0" encoding="utf-8"?>
<a:theme xmlns:a="http://schemas.openxmlformats.org/drawingml/2006/main" name="1_Office 主题">
  <a:themeElements>
    <a:clrScheme name="自定义 107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7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1585</TotalTime>
  <Words>667</Words>
  <Application>Microsoft Office PowerPoint</Application>
  <PresentationFormat>寬螢幕</PresentationFormat>
  <Paragraphs>207</Paragraphs>
  <Slides>14</Slides>
  <Notes>14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14</vt:i4>
      </vt:variant>
    </vt:vector>
  </HeadingPairs>
  <TitlesOfParts>
    <vt:vector size="19" baseType="lpstr">
      <vt:lpstr>等线</vt:lpstr>
      <vt:lpstr>微软雅黑 Light</vt:lpstr>
      <vt:lpstr>Arial</vt:lpstr>
      <vt:lpstr>Calibri</vt:lpstr>
      <vt:lpstr>1_Office 主题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羅鈺涵</dc:creator>
  <cp:lastModifiedBy>劉曉儒</cp:lastModifiedBy>
  <cp:revision>42</cp:revision>
  <dcterms:created xsi:type="dcterms:W3CDTF">2022-12-21T05:19:47Z</dcterms:created>
  <dcterms:modified xsi:type="dcterms:W3CDTF">2022-12-28T03:34:30Z</dcterms:modified>
</cp:coreProperties>
</file>